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png" ContentType="image/png"/>
  <Override PartName="/ppt/media/image14.png" ContentType="image/png"/>
  <Override PartName="/ppt/media/image9.png" ContentType="image/png"/>
  <Override PartName="/ppt/media/image57.jpeg" ContentType="image/jpeg"/>
  <Override PartName="/ppt/media/image8.jpeg" ContentType="image/jpeg"/>
  <Override PartName="/ppt/media/image12.jpeg" ContentType="image/jpeg"/>
  <Override PartName="/ppt/media/image48.png" ContentType="image/png"/>
  <Override PartName="/ppt/media/image7.jpeg" ContentType="image/jpeg"/>
  <Override PartName="/ppt/media/image34.jpeg" ContentType="image/jpeg"/>
  <Override PartName="/ppt/media/image2.png" ContentType="image/png"/>
  <Override PartName="/ppt/media/image3.png" ContentType="image/png"/>
  <Override PartName="/ppt/media/image30.png" ContentType="image/png"/>
  <Override PartName="/ppt/media/image4.jpeg" ContentType="image/jpeg"/>
  <Override PartName="/ppt/media/image31.jpeg" ContentType="image/jpeg"/>
  <Override PartName="/ppt/media/image53.jpeg" ContentType="image/jpeg"/>
  <Override PartName="/ppt/media/image5.jpeg" ContentType="image/jpeg"/>
  <Override PartName="/ppt/media/image28.png" ContentType="image/png"/>
  <Override PartName="/ppt/media/image32.jpeg" ContentType="image/jpeg"/>
  <Override PartName="/ppt/media/image54.jpeg" ContentType="image/jpeg"/>
  <Override PartName="/ppt/media/image6.png" ContentType="image/png"/>
  <Override PartName="/ppt/media/image27.jpeg" ContentType="image/jpeg"/>
  <Override PartName="/ppt/media/image49.jpeg" ContentType="image/jpeg"/>
  <Override PartName="/ppt/media/image10.png" ContentType="image/png"/>
  <Override PartName="/ppt/media/image39.jpeg" ContentType="image/jpeg"/>
  <Override PartName="/ppt/media/image11.jpeg" ContentType="image/jpeg"/>
  <Override PartName="/ppt/media/image16.png" ContentType="image/png"/>
  <Override PartName="/ppt/media/image33.jpeg" ContentType="image/jpeg"/>
  <Override PartName="/ppt/media/image55.jpeg" ContentType="image/jpeg"/>
  <Override PartName="/ppt/media/image13.png" ContentType="image/png"/>
  <Override PartName="/ppt/media/image25.jpeg" ContentType="image/jpeg"/>
  <Override PartName="/ppt/media/image35.png" ContentType="image/png"/>
  <Override PartName="/ppt/media/image47.jpeg" ContentType="image/jpeg"/>
  <Override PartName="/ppt/media/hdphoto1.wdp" ContentType="image/vnd.ms-photo"/>
  <Override PartName="/ppt/media/image15.png" ContentType="image/png"/>
  <Override PartName="/ppt/media/image37.png" ContentType="image/png"/>
  <Override PartName="/ppt/media/image17.png" ContentType="image/png"/>
  <Override PartName="/ppt/media/image21.jpeg" ContentType="image/jpeg"/>
  <Override PartName="/ppt/media/image18.jpeg" ContentType="image/jpeg"/>
  <Override PartName="/ppt/media/image20.png" ContentType="image/png"/>
  <Override PartName="/ppt/media/hdphoto5.wdp" ContentType="image/vnd.ms-photo"/>
  <Override PartName="/ppt/media/image42.png" ContentType="image/png"/>
  <Override PartName="/ppt/media/image19.png" ContentType="image/png"/>
  <Override PartName="/ppt/media/image41.jpeg" ContentType="image/jpeg"/>
  <Override PartName="/ppt/media/hdphoto2.wdp" ContentType="image/vnd.ms-photo"/>
  <Override PartName="/ppt/media/image22.png" ContentType="image/png"/>
  <Override PartName="/ppt/media/image38.jpeg" ContentType="image/jpeg"/>
  <Override PartName="/ppt/media/image44.png" ContentType="image/png"/>
  <Override PartName="/ppt/media/hdphoto7.wdp" ContentType="image/vnd.ms-photo"/>
  <Override PartName="/ppt/media/image23.png" ContentType="image/png"/>
  <Override PartName="/ppt/media/image26.jpeg" ContentType="image/jpeg"/>
  <Override PartName="/ppt/media/image45.png" ContentType="image/png"/>
  <Override PartName="/ppt/media/hdphoto8.wdp" ContentType="image/vnd.ms-photo"/>
  <Override PartName="/ppt/media/image24.png" ContentType="image/png"/>
  <Override PartName="/ppt/media/image36.jpeg" ContentType="image/jpeg"/>
  <Override PartName="/ppt/media/image46.png" ContentType="image/png"/>
  <Override PartName="/ppt/media/image58.jpeg" ContentType="image/jpeg"/>
  <Override PartName="/ppt/media/hdphoto9.wdp" ContentType="image/vnd.ms-photo"/>
  <Override PartName="/ppt/media/hdphoto3.wdp" ContentType="image/vnd.ms-photo"/>
  <Override PartName="/ppt/media/image40.png" ContentType="image/png"/>
  <Override PartName="/ppt/media/image29.jpeg" ContentType="image/jpeg"/>
  <Override PartName="/ppt/media/hdphoto4.wdp" ContentType="image/vnd.ms-photo"/>
  <Override PartName="/ppt/media/hdphoto6.wdp" ContentType="image/vnd.ms-photo"/>
  <Override PartName="/ppt/media/image43.png" ContentType="image/png"/>
  <Override PartName="/ppt/media/image50.jpeg" ContentType="image/jpeg"/>
  <Override PartName="/ppt/media/image51.jpeg" ContentType="image/jpeg"/>
  <Override PartName="/ppt/media/image52.jpeg" ContentType="image/jpeg"/>
  <Override PartName="/ppt/media/image56.png" ContentType="image/png"/>
  <Override PartName="/ppt/media/image59.png" ContentType="image/png"/>
  <Override PartName="/ppt/media/image60.png" ContentType="image/png"/>
  <Override PartName="/ppt/media/image61.jpeg" ContentType="image/jpeg"/>
  <Override PartName="/ppt/media/image62.png" ContentType="image/png"/>
  <Override PartName="/ppt/media/image63.jpeg" ContentType="image/jpeg"/>
  <Override PartName="/ppt/media/image64.jpeg" ContentType="image/jpeg"/>
  <Override PartName="/ppt/media/image65.jpeg" ContentType="image/jpeg"/>
  <Override PartName="/ppt/media/image66.jpeg" ContentType="image/jpeg"/>
  <Override PartName="/ppt/media/image67.png" ContentType="image/png"/>
  <Override PartName="/ppt/media/image68.png" ContentType="image/png"/>
  <Override PartName="/ppt/media/hdphoto10.wdp" ContentType="image/vnd.ms-photo"/>
  <Override PartName="/ppt/media/image69.png" ContentType="image/png"/>
  <Override PartName="/ppt/media/image70.jpeg" ContentType="image/jpeg"/>
  <Override PartName="/ppt/media/image71.png" ContentType="image/png"/>
  <Override PartName="/ppt/media/image72.png" ContentType="image/png"/>
  <Override PartName="/ppt/media/image73.png" ContentType="image/png"/>
  <Override PartName="/ppt/media/image74.png" ContentType="image/png"/>
  <Override PartName="/ppt/media/image75.jpeg" ContentType="image/jpeg"/>
  <Override PartName="/ppt/media/image76.jpeg" ContentType="image/jpeg"/>
  <Override PartName="/ppt/media/image77.jpeg" ContentType="image/jpeg"/>
  <Override PartName="/ppt/media/image78.png" ContentType="image/png"/>
  <Override PartName="/ppt/media/image79.png" ContentType="image/png"/>
  <Override PartName="/ppt/media/image80.png" ContentType="image/png"/>
  <Override PartName="/ppt/media/image81.jpeg" ContentType="image/jpeg"/>
  <Override PartName="/ppt/media/image82.jpeg" ContentType="image/jpeg"/>
  <Override PartName="/ppt/media/image83.jpeg" ContentType="image/jpe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jpeg" ContentType="image/jpeg"/>
  <Override PartName="/ppt/media/image90.png" ContentType="image/pn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9144000" cy="6858000"/>
  <p:notesSz cx="6797675" cy="992663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it-IT" sz="1800" spc="-1" strike="noStrike">
                <a:solidFill>
                  <a:schemeClr val="dk1"/>
                </a:solidFill>
                <a:latin typeface="Arial"/>
              </a:rPr>
              <a:t>Fai clic per spostare la diapositiva</a:t>
            </a:r>
            <a:endParaRPr b="0" lang="it-IT" sz="1800" spc="-1" strike="noStrike">
              <a:solidFill>
                <a:schemeClr val="dk1"/>
              </a:solidFill>
              <a:latin typeface="Arial"/>
            </a:endParaRPr>
          </a:p>
        </p:txBody>
      </p:sp>
      <p:sp>
        <p:nvSpPr>
          <p:cNvPr id="11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it-IT" sz="2000" spc="-1" strike="noStrike">
                <a:solidFill>
                  <a:srgbClr val="000000"/>
                </a:solidFill>
                <a:latin typeface="Arial"/>
              </a:rPr>
              <a:t>Fai clic per modificare il formato delle note</a:t>
            </a:r>
            <a:endParaRPr b="0" lang="it-IT" sz="2000" spc="-1" strike="noStrike">
              <a:solidFill>
                <a:srgbClr val="000000"/>
              </a:solidFill>
              <a:latin typeface="Arial"/>
            </a:endParaRPr>
          </a:p>
        </p:txBody>
      </p:sp>
      <p:sp>
        <p:nvSpPr>
          <p:cNvPr id="11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it-IT" sz="1400" spc="-1" strike="noStrike">
                <a:solidFill>
                  <a:srgbClr val="000000"/>
                </a:solidFill>
                <a:latin typeface="Times New Roman"/>
              </a:rPr>
              <a:t>&lt;intestazione&gt;</a:t>
            </a:r>
            <a:endParaRPr b="0" lang="it-IT" sz="1400" spc="-1" strike="noStrike">
              <a:solidFill>
                <a:srgbClr val="000000"/>
              </a:solidFill>
              <a:latin typeface="Times New Roman"/>
            </a:endParaRPr>
          </a:p>
        </p:txBody>
      </p:sp>
      <p:sp>
        <p:nvSpPr>
          <p:cNvPr id="119"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it-IT" sz="1400" spc="-1" strike="noStrike">
                <a:solidFill>
                  <a:srgbClr val="000000"/>
                </a:solidFill>
                <a:latin typeface="Times New Roman"/>
              </a:defRPr>
            </a:lvl1pPr>
          </a:lstStyle>
          <a:p>
            <a:pPr indent="0" algn="r">
              <a:buNone/>
            </a:pPr>
            <a:r>
              <a:rPr b="0" lang="it-IT" sz="1400" spc="-1" strike="noStrike">
                <a:solidFill>
                  <a:srgbClr val="000000"/>
                </a:solidFill>
                <a:latin typeface="Times New Roman"/>
              </a:rPr>
              <a:t>&lt;data/ora&gt;</a:t>
            </a:r>
            <a:endParaRPr b="0" lang="it-IT" sz="1400" spc="-1" strike="noStrike">
              <a:solidFill>
                <a:srgbClr val="000000"/>
              </a:solidFill>
              <a:latin typeface="Times New Roman"/>
            </a:endParaRPr>
          </a:p>
        </p:txBody>
      </p:sp>
      <p:sp>
        <p:nvSpPr>
          <p:cNvPr id="120"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it-IT" sz="1400" spc="-1" strike="noStrike">
                <a:solidFill>
                  <a:srgbClr val="000000"/>
                </a:solidFill>
                <a:latin typeface="Times New Roman"/>
              </a:defRPr>
            </a:lvl1pPr>
          </a:lstStyle>
          <a:p>
            <a:pPr indent="0">
              <a:buNone/>
            </a:pPr>
            <a:r>
              <a:rPr b="0" lang="it-IT" sz="1400" spc="-1" strike="noStrike">
                <a:solidFill>
                  <a:srgbClr val="000000"/>
                </a:solidFill>
                <a:latin typeface="Times New Roman"/>
              </a:rPr>
              <a:t>&lt;piè di pagina&gt;</a:t>
            </a:r>
            <a:endParaRPr b="0" lang="it-IT" sz="1400" spc="-1" strike="noStrike">
              <a:solidFill>
                <a:srgbClr val="000000"/>
              </a:solidFill>
              <a:latin typeface="Times New Roman"/>
            </a:endParaRPr>
          </a:p>
        </p:txBody>
      </p:sp>
      <p:sp>
        <p:nvSpPr>
          <p:cNvPr id="121"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it-IT" sz="1400" spc="-1" strike="noStrike">
                <a:solidFill>
                  <a:srgbClr val="000000"/>
                </a:solidFill>
                <a:latin typeface="Times New Roman"/>
              </a:defRPr>
            </a:lvl1pPr>
          </a:lstStyle>
          <a:p>
            <a:pPr indent="0" algn="r">
              <a:buNone/>
            </a:pPr>
            <a:fld id="{7E64B84D-219A-46BB-BE4D-4F6DF9C2DF7D}" type="slidenum">
              <a:rPr b="0" lang="it-IT" sz="1400" spc="-1" strike="noStrike">
                <a:solidFill>
                  <a:srgbClr val="000000"/>
                </a:solidFill>
                <a:latin typeface="Times New Roman"/>
              </a:rPr>
              <a:t>&lt;numero&gt;</a:t>
            </a:fld>
            <a:endParaRPr b="0" lang="it-IT"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Img"/>
          </p:nvPr>
        </p:nvSpPr>
        <p:spPr>
          <a:xfrm>
            <a:off x="917640" y="744480"/>
            <a:ext cx="4962240" cy="3722400"/>
          </a:xfrm>
          <a:prstGeom prst="rect">
            <a:avLst/>
          </a:prstGeom>
          <a:ln w="0">
            <a:noFill/>
          </a:ln>
        </p:spPr>
      </p:sp>
      <p:sp>
        <p:nvSpPr>
          <p:cNvPr id="398" name="PlaceHolder 2"/>
          <p:cNvSpPr>
            <a:spLocks noGrp="1"/>
          </p:cNvSpPr>
          <p:nvPr>
            <p:ph type="body"/>
          </p:nvPr>
        </p:nvSpPr>
        <p:spPr>
          <a:xfrm>
            <a:off x="679680" y="4712760"/>
            <a:ext cx="5436360" cy="4463280"/>
          </a:xfrm>
          <a:prstGeom prst="rect">
            <a:avLst/>
          </a:prstGeom>
          <a:noFill/>
          <a:ln w="0">
            <a:noFill/>
          </a:ln>
        </p:spPr>
        <p:txBody>
          <a:bodyPr lIns="92160" rIns="92160" tIns="46080" bIns="46080" anchor="t">
            <a:noAutofit/>
          </a:bodyPr>
          <a:p>
            <a:pPr marL="216000" indent="0">
              <a:buNone/>
            </a:pPr>
            <a:endParaRPr b="0" lang="it-IT" sz="1800" spc="-1" strike="noStrike">
              <a:solidFill>
                <a:srgbClr val="000000"/>
              </a:solidFill>
              <a:latin typeface="Arial"/>
            </a:endParaRPr>
          </a:p>
        </p:txBody>
      </p:sp>
      <p:sp>
        <p:nvSpPr>
          <p:cNvPr id="399" name="CustomShape 3"/>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657F5F59-D47B-4920-8C63-78E2A6FA2216}"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00" name="CustomShape 4"/>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01" name="CustomShape 5"/>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073F1B4E-5967-4596-AB46-C2955D01831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59" name="PlaceHolder 1"/>
          <p:cNvSpPr>
            <a:spLocks noGrp="1"/>
          </p:cNvSpPr>
          <p:nvPr>
            <p:ph type="sldImg"/>
          </p:nvPr>
        </p:nvSpPr>
        <p:spPr>
          <a:xfrm>
            <a:off x="919080" y="744480"/>
            <a:ext cx="4959000" cy="3719160"/>
          </a:xfrm>
          <a:prstGeom prst="rect">
            <a:avLst/>
          </a:prstGeom>
          <a:ln w="0">
            <a:noFill/>
          </a:ln>
        </p:spPr>
      </p:sp>
      <p:sp>
        <p:nvSpPr>
          <p:cNvPr id="460"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L’Esercito Italiano è un’Istituzione pronta, addestrata, efficace, basata sull’elemento umano supportato dalle più moderne tecnologie. L’Esercito è la componente terrestre delle Forze Armate e costituisce il cardine del sistema di difesa e di sicurezza nazionale. </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p:txBody>
      </p:sp>
      <p:sp>
        <p:nvSpPr>
          <p:cNvPr id="461"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AB2B6991-2FF4-4FFB-B896-C7F55E58AAE4}"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62"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63"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64"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E3F8EF2E-4EDC-49B0-8029-D18976852927}"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66" name="PlaceHolder 1"/>
          <p:cNvSpPr>
            <a:spLocks noGrp="1"/>
          </p:cNvSpPr>
          <p:nvPr>
            <p:ph type="sldImg"/>
          </p:nvPr>
        </p:nvSpPr>
        <p:spPr>
          <a:xfrm>
            <a:off x="919080" y="744480"/>
            <a:ext cx="4959000" cy="3719160"/>
          </a:xfrm>
          <a:prstGeom prst="rect">
            <a:avLst/>
          </a:prstGeom>
          <a:ln w="0">
            <a:noFill/>
          </a:ln>
        </p:spPr>
      </p:sp>
      <p:sp>
        <p:nvSpPr>
          <p:cNvPr id="467"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1" lang="it-IT" sz="1000" spc="-1" strike="noStrike" u="sng">
                <a:solidFill>
                  <a:srgbClr val="000000"/>
                </a:solidFill>
                <a:uFillTx/>
                <a:latin typeface="Tahoma"/>
                <a:ea typeface="Tahoma"/>
              </a:rPr>
              <a:t>VALORI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L’Esercito oggi è custode di valori fondamentali come la lealtà, il dovere, l’esempio, la fedeltà, il coraggio, l’onore, lo spirito di corpo, il rispetto e la disciplina.</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1" lang="it-IT" sz="1000" spc="-1" strike="noStrike" u="sng">
                <a:solidFill>
                  <a:srgbClr val="000000"/>
                </a:solidFill>
                <a:uFillTx/>
                <a:latin typeface="Tahoma"/>
                <a:ea typeface="Tahoma"/>
              </a:rPr>
              <a:t>FORMAZIONE E ADDESTRAMENTO</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La formazione e l'addestramento costituiscono attività fondamentali per ogni Soldato. In particolar modo la formazione, oltre a quella iniziale presso gli istituti di formazione, viene rinnovata negli enti operativi mediante corsi di aggiornamento. Rappresenta uno dei capisaldi per lo sviluppo qualitativo e capacitivo della Forza Armata.</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L’addestramento è il passo successivo alla formazione con il quale ci si concentra sul concetto del "saper fare". Consente di raggiungere il necessario livello di "prontezza operativa" al fine di agire sempre con tempestività e risolutezza.</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1" lang="it-IT" sz="1000" spc="-1" strike="noStrike" u="sng">
                <a:solidFill>
                  <a:srgbClr val="000000"/>
                </a:solidFill>
                <a:uFillTx/>
                <a:latin typeface="Tahoma"/>
                <a:ea typeface="Tahoma"/>
              </a:rPr>
              <a:t>SPORT</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L’Esercito offre anche la possibilità di praticare sport a livello agonistico come atleta militare. Numerosi atleti della Forza Armata hanno conseguito lusinghieri risultati nelle diverse manifestazioni nazionali e internazionali, giungendo sino ai primi posti nelle competizioni mondiali ed olimpiche. Solo per citarne alcuni: Vanessa Ferrari (ginnasta), Marta Bassino (sci alpino), Diana Bacosi (tiro al volo), Odette Giuffrida (judoka), Sara Cardin (karateka). Agli ultimi giochi olimpici di Pechino 2022 si sono distinti gli atleti Omar Visentin e Michela Moioli nella disciplina dello snowboard. Quest’ultima è stata anche il porta bandiera all’apertura dei giochi.</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p:txBody>
      </p:sp>
      <p:sp>
        <p:nvSpPr>
          <p:cNvPr id="468"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84362E69-E706-4A51-82F0-B3E459DB1815}"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69"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70"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71"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E3EAAA2C-0D90-4848-91A1-D06D20B607C7}"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73" name="PlaceHolder 1"/>
          <p:cNvSpPr>
            <a:spLocks noGrp="1"/>
          </p:cNvSpPr>
          <p:nvPr>
            <p:ph type="sldImg"/>
          </p:nvPr>
        </p:nvSpPr>
        <p:spPr>
          <a:xfrm>
            <a:off x="919080" y="744480"/>
            <a:ext cx="4959000" cy="3719160"/>
          </a:xfrm>
          <a:prstGeom prst="rect">
            <a:avLst/>
          </a:prstGeom>
          <a:ln w="0">
            <a:noFill/>
          </a:ln>
        </p:spPr>
      </p:sp>
      <p:sp>
        <p:nvSpPr>
          <p:cNvPr id="474"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75"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07FCE0DA-C5F2-47DF-8993-9B413FD6E243}"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76"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77"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78"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BCAE683A-DB57-4D09-9857-36F0CC77A8FB}"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80" name="PlaceHolder 1"/>
          <p:cNvSpPr>
            <a:spLocks noGrp="1"/>
          </p:cNvSpPr>
          <p:nvPr>
            <p:ph type="sldImg"/>
          </p:nvPr>
        </p:nvSpPr>
        <p:spPr>
          <a:xfrm>
            <a:off x="919080" y="744480"/>
            <a:ext cx="4959000" cy="3719160"/>
          </a:xfrm>
          <a:prstGeom prst="rect">
            <a:avLst/>
          </a:prstGeom>
          <a:ln w="0">
            <a:noFill/>
          </a:ln>
        </p:spPr>
      </p:sp>
      <p:sp>
        <p:nvSpPr>
          <p:cNvPr id="481"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indent="0" defTabSz="914400">
              <a:lnSpc>
                <a:spcPct val="100000"/>
              </a:lnSpc>
              <a:buNone/>
              <a:tabLst>
                <a:tab algn="l" pos="0"/>
              </a:tabLst>
            </a:pPr>
            <a:r>
              <a:rPr b="0" lang="it-IT" sz="1000" spc="-1" strike="noStrike">
                <a:solidFill>
                  <a:srgbClr val="000000"/>
                </a:solidFill>
                <a:latin typeface="Tahoma"/>
                <a:ea typeface="Tahoma"/>
              </a:rPr>
              <a:t>L’Esercito Italiano assicura la capacità di combattimento terrestre delle Forze Armate al fine di contribuire efficacemente alla difesa dello Stato, degli spazi euro-atlantici ed euro-mediterranei, alla realizzazione della pace e della sicurezza internazionale nonché alla salvaguardia delle libere istituzioni e al soccorso di emergenza in caso di pubbliche calamità.</a:t>
            </a:r>
            <a:endParaRPr b="0" lang="it-IT" sz="1000" spc="-1" strike="noStrike">
              <a:solidFill>
                <a:srgbClr val="000000"/>
              </a:solidFill>
              <a:latin typeface="Arial"/>
            </a:endParaRPr>
          </a:p>
          <a:p>
            <a:pPr indent="0" defTabSz="914400">
              <a:lnSpc>
                <a:spcPct val="100000"/>
              </a:lnSpc>
              <a:buNone/>
              <a:tabLst>
                <a:tab algn="l" pos="0"/>
              </a:tabLst>
            </a:pPr>
            <a:endParaRPr b="0" lang="it-IT" sz="1000" spc="-1" strike="noStrike">
              <a:solidFill>
                <a:srgbClr val="000000"/>
              </a:solidFill>
              <a:latin typeface="Arial"/>
            </a:endParaRPr>
          </a:p>
          <a:p>
            <a:pPr indent="0" defTabSz="914400">
              <a:lnSpc>
                <a:spcPct val="100000"/>
              </a:lnSpc>
              <a:buNone/>
              <a:tabLst>
                <a:tab algn="l" pos="0"/>
              </a:tabLst>
            </a:pPr>
            <a:r>
              <a:rPr b="0" lang="it-IT" sz="1000" spc="-1" strike="noStrike">
                <a:solidFill>
                  <a:srgbClr val="000000"/>
                </a:solidFill>
                <a:latin typeface="Tahoma"/>
                <a:ea typeface="Tahoma"/>
              </a:rPr>
              <a:t>Impiego in ambito internazionale:</a:t>
            </a:r>
            <a:endParaRPr b="0" lang="it-IT" sz="1000" spc="-1" strike="noStrike">
              <a:solidFill>
                <a:srgbClr val="000000"/>
              </a:solidFill>
              <a:latin typeface="Arial"/>
            </a:endParaRPr>
          </a:p>
          <a:p>
            <a:pPr marL="343080" indent="-343080" defTabSz="914400">
              <a:lnSpc>
                <a:spcPct val="100000"/>
              </a:lnSpc>
              <a:buClr>
                <a:srgbClr val="000000"/>
              </a:buClr>
              <a:buFont typeface="OpenSymbol"/>
              <a:buChar char="-"/>
              <a:tabLst>
                <a:tab algn="l" pos="0"/>
              </a:tabLst>
            </a:pPr>
            <a:r>
              <a:rPr b="0" lang="it-IT" sz="1000" spc="-1" strike="noStrike">
                <a:solidFill>
                  <a:srgbClr val="000000"/>
                </a:solidFill>
                <a:latin typeface="Tahoma"/>
                <a:ea typeface="Tahoma"/>
              </a:rPr>
              <a:t>operazioni NATO/ONU/UE;</a:t>
            </a:r>
            <a:endParaRPr b="0" lang="it-IT" sz="1000" spc="-1" strike="noStrike">
              <a:solidFill>
                <a:srgbClr val="000000"/>
              </a:solidFill>
              <a:latin typeface="Arial"/>
            </a:endParaRPr>
          </a:p>
          <a:p>
            <a:pPr marL="343080" indent="-343080" defTabSz="914400">
              <a:lnSpc>
                <a:spcPct val="100000"/>
              </a:lnSpc>
              <a:buClr>
                <a:srgbClr val="000000"/>
              </a:buClr>
              <a:buFont typeface="OpenSymbol"/>
              <a:buChar char="-"/>
              <a:tabLst>
                <a:tab algn="l" pos="0"/>
              </a:tabLst>
            </a:pPr>
            <a:r>
              <a:rPr b="0" lang="it-IT" sz="1000" spc="-1" strike="noStrike">
                <a:solidFill>
                  <a:srgbClr val="000000"/>
                </a:solidFill>
                <a:latin typeface="Tahoma"/>
                <a:ea typeface="Tahoma"/>
              </a:rPr>
              <a:t>difesa degli interessi nazionali nel mondo;</a:t>
            </a:r>
            <a:endParaRPr b="0" lang="it-IT" sz="1000" spc="-1" strike="noStrike">
              <a:solidFill>
                <a:srgbClr val="000000"/>
              </a:solidFill>
              <a:latin typeface="Arial"/>
            </a:endParaRPr>
          </a:p>
          <a:p>
            <a:pPr marL="343080" indent="-343080" defTabSz="914400">
              <a:lnSpc>
                <a:spcPct val="100000"/>
              </a:lnSpc>
              <a:buClr>
                <a:srgbClr val="000000"/>
              </a:buClr>
              <a:buFont typeface="OpenSymbol"/>
              <a:buChar char="-"/>
              <a:tabLst>
                <a:tab algn="l" pos="0"/>
              </a:tabLst>
            </a:pPr>
            <a:r>
              <a:rPr b="0" lang="it-IT" sz="1000" spc="-1" strike="noStrike">
                <a:solidFill>
                  <a:srgbClr val="000000"/>
                </a:solidFill>
                <a:latin typeface="Tahoma"/>
                <a:ea typeface="Tahoma"/>
              </a:rPr>
              <a:t>soccorso umanitario;</a:t>
            </a:r>
            <a:endParaRPr b="0" lang="it-IT" sz="1000" spc="-1" strike="noStrike">
              <a:solidFill>
                <a:srgbClr val="000000"/>
              </a:solidFill>
              <a:latin typeface="Arial"/>
            </a:endParaRPr>
          </a:p>
          <a:p>
            <a:pPr marL="343080" indent="-343080" defTabSz="914400">
              <a:lnSpc>
                <a:spcPct val="100000"/>
              </a:lnSpc>
              <a:buClr>
                <a:srgbClr val="000000"/>
              </a:buClr>
              <a:buFont typeface="OpenSymbol"/>
              <a:buChar char="-"/>
              <a:tabLst>
                <a:tab algn="l" pos="0"/>
              </a:tabLst>
            </a:pPr>
            <a:r>
              <a:rPr b="0" lang="it-IT" sz="1000" spc="-1" strike="noStrike">
                <a:solidFill>
                  <a:srgbClr val="000000"/>
                </a:solidFill>
                <a:latin typeface="Tahoma"/>
                <a:ea typeface="Tahoma"/>
              </a:rPr>
              <a:t>cooperazione internazionale.</a:t>
            </a:r>
            <a:endParaRPr b="0" lang="it-IT" sz="1000" spc="-1" strike="noStrike">
              <a:solidFill>
                <a:srgbClr val="000000"/>
              </a:solidFill>
              <a:latin typeface="Arial"/>
            </a:endParaRPr>
          </a:p>
        </p:txBody>
      </p:sp>
      <p:sp>
        <p:nvSpPr>
          <p:cNvPr id="482"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18730653-BC96-4782-B891-2101DB36DE7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83"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84"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85"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E62719FE-E042-443C-9817-7E26E20B3AC7}"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87" name="PlaceHolder 1"/>
          <p:cNvSpPr>
            <a:spLocks noGrp="1"/>
          </p:cNvSpPr>
          <p:nvPr>
            <p:ph type="sldImg"/>
          </p:nvPr>
        </p:nvSpPr>
        <p:spPr>
          <a:xfrm>
            <a:off x="919080" y="744480"/>
            <a:ext cx="4959000" cy="3719160"/>
          </a:xfrm>
          <a:prstGeom prst="rect">
            <a:avLst/>
          </a:prstGeom>
          <a:ln w="0">
            <a:noFill/>
          </a:ln>
        </p:spPr>
      </p:sp>
      <p:sp>
        <p:nvSpPr>
          <p:cNvPr id="488"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nSpc>
                <a:spcPct val="100000"/>
              </a:lnSpc>
              <a:buNone/>
            </a:pPr>
            <a:r>
              <a:rPr b="0" lang="it-IT" sz="1000" spc="-1" strike="noStrike">
                <a:solidFill>
                  <a:srgbClr val="000000"/>
                </a:solidFill>
                <a:latin typeface="Tahoma"/>
                <a:ea typeface="Tahoma"/>
              </a:rPr>
              <a:t>Impiego in ambito nazionale:</a:t>
            </a:r>
            <a:endParaRPr b="0" lang="it-IT" sz="1000" spc="-1" strike="noStrike">
              <a:solidFill>
                <a:srgbClr val="000000"/>
              </a:solidFill>
              <a:latin typeface="Arial"/>
            </a:endParaRPr>
          </a:p>
          <a:p>
            <a:pPr marL="343080" indent="-343080">
              <a:lnSpc>
                <a:spcPct val="100000"/>
              </a:lnSpc>
              <a:buClr>
                <a:srgbClr val="000000"/>
              </a:buClr>
              <a:buFont typeface="OpenSymbol"/>
              <a:buChar char="-"/>
            </a:pPr>
            <a:r>
              <a:rPr b="0" lang="it-IT" sz="1000" spc="-1" strike="noStrike">
                <a:solidFill>
                  <a:srgbClr val="000000"/>
                </a:solidFill>
                <a:latin typeface="Tahoma"/>
                <a:ea typeface="Tahoma"/>
              </a:rPr>
              <a:t>bonifica ordigni esplosivi (residuati bellici);</a:t>
            </a:r>
            <a:endParaRPr b="0" lang="it-IT" sz="1000" spc="-1" strike="noStrike">
              <a:solidFill>
                <a:srgbClr val="000000"/>
              </a:solidFill>
              <a:latin typeface="Arial"/>
            </a:endParaRPr>
          </a:p>
          <a:p>
            <a:pPr marL="343080" indent="-343080">
              <a:lnSpc>
                <a:spcPct val="100000"/>
              </a:lnSpc>
              <a:buClr>
                <a:srgbClr val="000000"/>
              </a:buClr>
              <a:buFont typeface="OpenSymbol"/>
              <a:buChar char="-"/>
            </a:pPr>
            <a:r>
              <a:rPr b="0" lang="it-IT" sz="1000" spc="-1" strike="noStrike">
                <a:solidFill>
                  <a:srgbClr val="000000"/>
                </a:solidFill>
                <a:latin typeface="Tahoma"/>
                <a:ea typeface="Tahoma"/>
              </a:rPr>
              <a:t>concorso alle Forze di Polizia per l’ordine pubblico (Strade Sicure);</a:t>
            </a:r>
            <a:endParaRPr b="0" lang="it-IT" sz="1000" spc="-1" strike="noStrike">
              <a:solidFill>
                <a:srgbClr val="000000"/>
              </a:solidFill>
              <a:latin typeface="Arial"/>
            </a:endParaRPr>
          </a:p>
          <a:p>
            <a:pPr marL="343080" indent="-343080">
              <a:lnSpc>
                <a:spcPct val="100000"/>
              </a:lnSpc>
              <a:buClr>
                <a:srgbClr val="000000"/>
              </a:buClr>
              <a:buFont typeface="OpenSymbol"/>
              <a:buChar char="-"/>
            </a:pPr>
            <a:r>
              <a:rPr b="0" lang="it-IT" sz="1000" spc="-1" strike="noStrike">
                <a:solidFill>
                  <a:srgbClr val="000000"/>
                </a:solidFill>
                <a:latin typeface="Tahoma"/>
                <a:ea typeface="Tahoma"/>
              </a:rPr>
              <a:t>supporto alla popolazione nelle emergenze (terremoto – COVID).</a:t>
            </a:r>
            <a:endParaRPr b="0" lang="it-IT" sz="1000" spc="-1" strike="noStrike">
              <a:solidFill>
                <a:srgbClr val="000000"/>
              </a:solidFill>
              <a:latin typeface="Arial"/>
            </a:endParaRPr>
          </a:p>
        </p:txBody>
      </p:sp>
      <p:sp>
        <p:nvSpPr>
          <p:cNvPr id="489"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0DE716BA-C18D-4F9F-BAB2-BBD2BA378FA1}"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90"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91"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92"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5EC17511-15E2-4098-8EEE-48B213A85241}"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94" name="PlaceHolder 1"/>
          <p:cNvSpPr>
            <a:spLocks noGrp="1"/>
          </p:cNvSpPr>
          <p:nvPr>
            <p:ph type="sldImg"/>
          </p:nvPr>
        </p:nvSpPr>
        <p:spPr>
          <a:xfrm>
            <a:off x="919080" y="744480"/>
            <a:ext cx="4959000" cy="3719160"/>
          </a:xfrm>
          <a:prstGeom prst="rect">
            <a:avLst/>
          </a:prstGeom>
          <a:ln w="0">
            <a:noFill/>
          </a:ln>
        </p:spPr>
      </p:sp>
      <p:sp>
        <p:nvSpPr>
          <p:cNvPr id="495"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96"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FC6E0269-221C-4B2A-837D-A9975E1FA6E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97"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98"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99"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Img"/>
          </p:nvPr>
        </p:nvSpPr>
        <p:spPr>
          <a:xfrm>
            <a:off x="917640" y="744480"/>
            <a:ext cx="4962240" cy="3722400"/>
          </a:xfrm>
          <a:prstGeom prst="rect">
            <a:avLst/>
          </a:prstGeom>
          <a:ln w="0">
            <a:noFill/>
          </a:ln>
        </p:spPr>
      </p:sp>
      <p:sp>
        <p:nvSpPr>
          <p:cNvPr id="501" name="PlaceHolder 2"/>
          <p:cNvSpPr>
            <a:spLocks noGrp="1"/>
          </p:cNvSpPr>
          <p:nvPr>
            <p:ph type="body"/>
          </p:nvPr>
        </p:nvSpPr>
        <p:spPr>
          <a:xfrm>
            <a:off x="662400" y="4674600"/>
            <a:ext cx="5436360" cy="489456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Essere dei Comandanti (a qualsiasi livello) significa guidare i propri uomini in attività impegnative ma entusiasmanti. Il Comandante è il punto di riferimento dei propri soldati; agisce con passione, umiltà, dando costantemente l’esempio. E’ colui che ha la responsabilità di prendere importanti decisioni, anche nei momenti di maggiore difficoltà.</a:t>
            </a:r>
            <a:r>
              <a:rPr b="0" lang="it-IT" sz="1000" spc="-1" strike="noStrike">
                <a:solidFill>
                  <a:srgbClr val="000000"/>
                </a:solidFill>
                <a:latin typeface="Arial"/>
                <a:ea typeface="+mn-ea"/>
              </a:rPr>
              <a:t> </a:t>
            </a:r>
            <a:r>
              <a:rPr b="0" lang="it-IT" sz="1000" spc="-1" strike="noStrike">
                <a:solidFill>
                  <a:srgbClr val="000000"/>
                </a:solidFill>
                <a:latin typeface="Tahoma"/>
                <a:ea typeface="Tahoma"/>
              </a:rPr>
              <a:t>Comandare è una professione di alto prestigio. Non sono solo gli Ufficiali a poter ricoprire l’incarico di Comandante delle varie unità organizzative dell’Esercito (plotone, compagnia, battaglione, reggimento). Anche i Sottufficiali e i Graduati possono essere dei Comandanti (di plotone e di squadra).</a:t>
            </a:r>
            <a:endParaRPr b="0" lang="it-IT" sz="1000" spc="-1" strike="noStrike">
              <a:solidFill>
                <a:srgbClr val="000000"/>
              </a:solidFill>
              <a:latin typeface="Arial"/>
            </a:endParaRPr>
          </a:p>
        </p:txBody>
      </p:sp>
      <p:sp>
        <p:nvSpPr>
          <p:cNvPr id="502" name="CustomShape 3"/>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82363587-F827-4498-BB06-BCE3784D516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03" name="CustomShape 4"/>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04" name="CustomShape 5"/>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PlaceHolder 1"/>
          <p:cNvSpPr>
            <a:spLocks noGrp="1"/>
          </p:cNvSpPr>
          <p:nvPr>
            <p:ph type="sldImg"/>
          </p:nvPr>
        </p:nvSpPr>
        <p:spPr>
          <a:xfrm>
            <a:off x="917640" y="744480"/>
            <a:ext cx="4962240" cy="3722400"/>
          </a:xfrm>
          <a:prstGeom prst="rect">
            <a:avLst/>
          </a:prstGeom>
          <a:ln w="0">
            <a:noFill/>
          </a:ln>
        </p:spPr>
      </p:sp>
      <p:sp>
        <p:nvSpPr>
          <p:cNvPr id="506" name="PlaceHolder 2"/>
          <p:cNvSpPr>
            <a:spLocks noGrp="1"/>
          </p:cNvSpPr>
          <p:nvPr>
            <p:ph type="body"/>
          </p:nvPr>
        </p:nvSpPr>
        <p:spPr>
          <a:xfrm>
            <a:off x="679680" y="4712760"/>
            <a:ext cx="5436360" cy="446328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La componente tecnologica che caratterizza la Forza Armata richiede la disponibilità di personale specializzato nel settore dell’elettronica, ingegneria e </a:t>
            </a:r>
            <a:r>
              <a:rPr b="0" i="1" lang="it-IT" sz="1000" spc="-1" strike="noStrike">
                <a:solidFill>
                  <a:srgbClr val="000000"/>
                </a:solidFill>
                <a:latin typeface="Tahoma"/>
                <a:ea typeface="Tahoma"/>
              </a:rPr>
              <a:t>cyber</a:t>
            </a:r>
            <a:r>
              <a:rPr b="0" lang="it-IT" sz="1000" spc="-1" strike="noStrike">
                <a:solidFill>
                  <a:srgbClr val="000000"/>
                </a:solidFill>
                <a:latin typeface="Tahoma"/>
                <a:ea typeface="Tahoma"/>
              </a:rPr>
              <a:t>. In particolare la carriera dei Sottufficiali/Graduati prevede percorsi formativi che rispondono all’esigenza  di creare dei profili professionali  che assommano in sé sia competenze umanistiche, per una corretta gestione delle risorse umane, sia competenze tecniche, per l’ottimale  utilizzo degli strumenti tecnologici che sono alla base dell’operatività del «soldato tecnologico» del terzo millennio.</a:t>
            </a:r>
            <a:endParaRPr b="0" lang="it-IT" sz="1000" spc="-1" strike="noStrike">
              <a:solidFill>
                <a:srgbClr val="000000"/>
              </a:solidFill>
              <a:latin typeface="Arial"/>
            </a:endParaRPr>
          </a:p>
        </p:txBody>
      </p:sp>
      <p:sp>
        <p:nvSpPr>
          <p:cNvPr id="507" name="CustomShape 3"/>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3457CF09-078B-48DA-BD0E-D743111D86AC}"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08" name="CustomShape 4"/>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09" name="CustomShape 5"/>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917640" y="744480"/>
            <a:ext cx="4962240" cy="3722400"/>
          </a:xfrm>
          <a:prstGeom prst="rect">
            <a:avLst/>
          </a:prstGeom>
          <a:ln w="0">
            <a:noFill/>
          </a:ln>
        </p:spPr>
      </p:sp>
      <p:sp>
        <p:nvSpPr>
          <p:cNvPr id="511" name="PlaceHolder 2"/>
          <p:cNvSpPr>
            <a:spLocks noGrp="1"/>
          </p:cNvSpPr>
          <p:nvPr>
            <p:ph type="body"/>
          </p:nvPr>
        </p:nvSpPr>
        <p:spPr>
          <a:xfrm>
            <a:off x="679680" y="4712760"/>
            <a:ext cx="5436360" cy="226548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L’Esercito Italiano svolge un ruolo importante nella difesa del territorio e degli interessi  nazionali contro le minacce globali e contribuisce alla tutela della sicurezza, della salute e dell’incolumità dei cittadini italiani, fornendo concorsi anche in caso di calamità e pubbliche utilità.</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Quindi entrare a far parte dell’Esercito Italiano significa:</a:t>
            </a:r>
            <a:endParaRPr b="0" lang="it-IT" sz="1000" spc="-1" strike="noStrike">
              <a:solidFill>
                <a:srgbClr val="000000"/>
              </a:solidFill>
              <a:latin typeface="Arial"/>
            </a:endParaRPr>
          </a:p>
          <a:p>
            <a:pPr marL="171360" indent="-169920" algn="just">
              <a:lnSpc>
                <a:spcPct val="100000"/>
              </a:lnSpc>
              <a:buClr>
                <a:srgbClr val="000000"/>
              </a:buClr>
              <a:buFont typeface="Wingdings" charset="2"/>
              <a:buChar char=""/>
              <a:tabLst>
                <a:tab algn="l" pos="0"/>
              </a:tabLst>
            </a:pPr>
            <a:r>
              <a:rPr b="0" lang="it-IT" sz="1000" spc="-1" strike="noStrike">
                <a:solidFill>
                  <a:srgbClr val="000000"/>
                </a:solidFill>
                <a:latin typeface="Tahoma"/>
                <a:ea typeface="Tahoma"/>
              </a:rPr>
              <a:t>ricoprire un ruolo di protagonista nel campo della tutela della sicurezza nazionale e internazionale;</a:t>
            </a:r>
            <a:endParaRPr b="0" lang="it-IT" sz="1000" spc="-1" strike="noStrike">
              <a:solidFill>
                <a:srgbClr val="000000"/>
              </a:solidFill>
              <a:latin typeface="Arial"/>
            </a:endParaRPr>
          </a:p>
          <a:p>
            <a:pPr marL="171360" indent="-169920" algn="just">
              <a:lnSpc>
                <a:spcPct val="100000"/>
              </a:lnSpc>
              <a:buClr>
                <a:srgbClr val="000000"/>
              </a:buClr>
              <a:buFont typeface="Wingdings" charset="2"/>
              <a:buChar char=""/>
              <a:tabLst>
                <a:tab algn="l" pos="0"/>
              </a:tabLst>
            </a:pPr>
            <a:r>
              <a:rPr b="0" lang="it-IT" sz="1000" spc="-1" strike="noStrike">
                <a:solidFill>
                  <a:srgbClr val="000000"/>
                </a:solidFill>
                <a:latin typeface="Tahoma"/>
                <a:ea typeface="Tahoma"/>
              </a:rPr>
              <a:t>essere al servizio del cittadino intervenendo a favore della comunità nazionale nei casi di calamità naturali e altre possibili situazioni di emergenza.</a:t>
            </a:r>
            <a:endParaRPr b="0" lang="it-IT" sz="1000" spc="-1" strike="noStrike">
              <a:solidFill>
                <a:srgbClr val="000000"/>
              </a:solidFill>
              <a:latin typeface="Arial"/>
            </a:endParaRPr>
          </a:p>
        </p:txBody>
      </p:sp>
      <p:sp>
        <p:nvSpPr>
          <p:cNvPr id="512" name="CustomShape 3"/>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5128546F-88EB-4019-9F2F-1FF95FF15F5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13" name="CustomShape 4"/>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14" name="CustomShape 5"/>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2C966518-0718-4119-B344-C2C71FA04F6D}"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16" name="PlaceHolder 1"/>
          <p:cNvSpPr>
            <a:spLocks noGrp="1"/>
          </p:cNvSpPr>
          <p:nvPr>
            <p:ph type="sldImg"/>
          </p:nvPr>
        </p:nvSpPr>
        <p:spPr>
          <a:xfrm>
            <a:off x="919080" y="744480"/>
            <a:ext cx="4959000" cy="3719160"/>
          </a:xfrm>
          <a:prstGeom prst="rect">
            <a:avLst/>
          </a:prstGeom>
          <a:ln w="0">
            <a:noFill/>
          </a:ln>
        </p:spPr>
      </p:sp>
      <p:sp>
        <p:nvSpPr>
          <p:cNvPr id="517"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L’Accademia Militare di Modena è un Istituto nel quale vengono formati i futuri Ufficiali dell’Esercito Italiano. Un Ufficiale è un Comandante pronto ad affrontare le sfide in un contesto internazionale sempre più complesso. In base al profilo di studi scelto, si può scegliere di conseguire una laurea specialistica nelle principali materie umanistiche o scientifiche, quali: </a:t>
            </a:r>
            <a:r>
              <a:rPr b="0" i="1" lang="it-IT" sz="1000" spc="-1" strike="noStrike">
                <a:solidFill>
                  <a:srgbClr val="000000"/>
                </a:solidFill>
                <a:latin typeface="Tahoma"/>
                <a:ea typeface="Tahoma"/>
              </a:rPr>
              <a:t>Scienze Strategiche, Ingegneria, Medicina e Chirurgia e Giurisprudenza. </a:t>
            </a:r>
            <a:r>
              <a:rPr b="0" lang="it-IT" sz="1000" spc="-1" strike="noStrike">
                <a:solidFill>
                  <a:srgbClr val="000000"/>
                </a:solidFill>
                <a:latin typeface="Tahoma"/>
                <a:ea typeface="Tahoma"/>
              </a:rPr>
              <a:t>Avrai indipendenza economica immediata e potrai praticare sport d’èlite quali scherma, equitazione, paracadutismo, approfondirai l’uso del computer e lo studio della lingua inglese. </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solidFill>
                  <a:srgbClr val="000000"/>
                </a:solidFill>
                <a:latin typeface="Tahoma"/>
                <a:ea typeface="Tahoma"/>
              </a:rPr>
              <a:t>on line</a:t>
            </a:r>
            <a:r>
              <a:rPr b="0" lang="it-IT" sz="1000" spc="-1" strike="noStrike">
                <a:solidFill>
                  <a:srgbClr val="000000"/>
                </a:solidFill>
                <a:latin typeface="Tahoma"/>
                <a:ea typeface="Tahoma"/>
              </a:rPr>
              <a:t>).</a:t>
            </a:r>
            <a:endParaRPr b="0" lang="it-IT" sz="1000" spc="-1" strike="noStrike">
              <a:solidFill>
                <a:srgbClr val="000000"/>
              </a:solidFill>
              <a:latin typeface="Arial"/>
            </a:endParaRPr>
          </a:p>
        </p:txBody>
      </p:sp>
      <p:sp>
        <p:nvSpPr>
          <p:cNvPr id="518"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6970DBE5-0401-447D-BED0-D3C5F01CD123}"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19"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20"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21"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641F1DC2-A704-403B-B597-019AD7425676}"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03" name="PlaceHolder 1"/>
          <p:cNvSpPr>
            <a:spLocks noGrp="1"/>
          </p:cNvSpPr>
          <p:nvPr>
            <p:ph type="sldImg"/>
          </p:nvPr>
        </p:nvSpPr>
        <p:spPr>
          <a:xfrm>
            <a:off x="919080" y="744480"/>
            <a:ext cx="4959000" cy="3719160"/>
          </a:xfrm>
          <a:prstGeom prst="rect">
            <a:avLst/>
          </a:prstGeom>
          <a:ln w="0">
            <a:noFill/>
          </a:ln>
        </p:spPr>
      </p:sp>
      <p:sp>
        <p:nvSpPr>
          <p:cNvPr id="404"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05"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A5338989-0E0C-4A2E-AA05-A50AC127FE1E}"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06"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07"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08"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2CF56C61-E146-4723-A345-68742F476ED7}"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23" name="PlaceHolder 1"/>
          <p:cNvSpPr>
            <a:spLocks noGrp="1"/>
          </p:cNvSpPr>
          <p:nvPr>
            <p:ph type="sldImg"/>
          </p:nvPr>
        </p:nvSpPr>
        <p:spPr>
          <a:xfrm>
            <a:off x="919080" y="744480"/>
            <a:ext cx="4959000" cy="3719160"/>
          </a:xfrm>
          <a:prstGeom prst="rect">
            <a:avLst/>
          </a:prstGeom>
          <a:ln w="0">
            <a:noFill/>
          </a:ln>
        </p:spPr>
      </p:sp>
      <p:sp>
        <p:nvSpPr>
          <p:cNvPr id="524"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La Scuola Sottufficiali di Viterbo forma coloro che aspirano a diventare Marescialli. I Sottufficiali dell’Esercito Italiano sono professionisti che si formano attraverso un percorso di alta qualificazione, conseguendo una laurea breve in Scienze Organizzative e Gestionali presso l’Università della Tuscia di Viterbo, studiando le lingue straniere e praticando una intensa attività sportiva.</a:t>
            </a:r>
            <a:r>
              <a:rPr b="0" i="1" lang="it-IT" sz="1000" spc="-1" strike="noStrike">
                <a:solidFill>
                  <a:srgbClr val="000000"/>
                </a:solidFill>
                <a:latin typeface="Tahoma"/>
                <a:ea typeface="Tahoma"/>
              </a:rPr>
              <a:t> </a:t>
            </a:r>
            <a:r>
              <a:rPr b="0" lang="it-IT" sz="1000" spc="-1" strike="noStrike">
                <a:solidFill>
                  <a:srgbClr val="000000"/>
                </a:solidFill>
                <a:latin typeface="Tahoma"/>
                <a:ea typeface="Tahoma"/>
              </a:rPr>
              <a:t>E’ impiegato all’estero al comando di unità e in altri incarichi grazie alla sua particolare specializzazione. Chi intraprende la carriera di Maresciallo dell’Esercito è interessato a costruirsi un percorso professionale gratificante in un’organizzazione di cui condivide valori e principi.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solidFill>
                  <a:srgbClr val="000000"/>
                </a:solidFill>
                <a:latin typeface="Tahoma"/>
                <a:ea typeface="Tahoma"/>
              </a:rPr>
              <a:t>on line</a:t>
            </a:r>
            <a:r>
              <a:rPr b="0" lang="it-IT" sz="1000" spc="-1" strike="noStrike">
                <a:solidFill>
                  <a:srgbClr val="000000"/>
                </a:solidFill>
                <a:latin typeface="Tahoma"/>
                <a:ea typeface="Tahoma"/>
              </a:rPr>
              <a:t>).</a:t>
            </a:r>
            <a:endParaRPr b="0" lang="it-IT" sz="1000" spc="-1" strike="noStrike">
              <a:solidFill>
                <a:srgbClr val="000000"/>
              </a:solidFill>
              <a:latin typeface="Arial"/>
            </a:endParaRPr>
          </a:p>
        </p:txBody>
      </p:sp>
      <p:sp>
        <p:nvSpPr>
          <p:cNvPr id="525"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94F2B104-1337-4C98-9310-8D01D35FD880}"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26"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27"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28"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63E17D1F-64B9-4C92-96FC-A891E0235C64}"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30" name="PlaceHolder 1"/>
          <p:cNvSpPr>
            <a:spLocks noGrp="1"/>
          </p:cNvSpPr>
          <p:nvPr>
            <p:ph type="sldImg"/>
          </p:nvPr>
        </p:nvSpPr>
        <p:spPr>
          <a:xfrm>
            <a:off x="919080" y="744480"/>
            <a:ext cx="4959000" cy="3719160"/>
          </a:xfrm>
          <a:prstGeom prst="rect">
            <a:avLst/>
          </a:prstGeom>
          <a:ln w="0">
            <a:noFill/>
          </a:ln>
        </p:spPr>
      </p:sp>
      <p:sp>
        <p:nvSpPr>
          <p:cNvPr id="531"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lgn="just">
              <a:lnSpc>
                <a:spcPct val="100000"/>
              </a:lnSpc>
              <a:buNone/>
              <a:tabLst>
                <a:tab algn="l" pos="0"/>
              </a:tabLst>
            </a:pPr>
            <a:r>
              <a:rPr b="0" lang="it-IT" sz="1000" spc="-1" strike="noStrike">
                <a:solidFill>
                  <a:srgbClr val="000000"/>
                </a:solidFill>
                <a:latin typeface="Tahoma"/>
                <a:ea typeface="Tahoma"/>
              </a:rPr>
              <a:t>Nell’ambito del processo di revisione dello Strumento militare terrestre e del potenziamento delle unità dell’esercito, la legge n. 119/2022 ha introdotto un nuovo modello di reclutamento nelle carriere iniziali in F.A. incentrato sulle nuove figure professionali del Volontario in ferma prefissata iniziale (VFI) e del Volontario in ferma prefissata triennale (VFT), sostitutive degli attuali VFP1/4.</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Il nuovo modello professionale, sulla base di ferme triennali, consente ai giovani cittadini di arruolarsi e ricevere una formazione specialistica idonea a operare sin da subito e con regolarità all’interno di unità dell’Esercito in operazioni nazionali e Teatri Operativi all’estero, a fronte di un’indipendenza economica adeguata ai tempi moderni.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solidFill>
                  <a:srgbClr val="000000"/>
                </a:solidFill>
                <a:latin typeface="Tahoma"/>
                <a:ea typeface="Tahoma"/>
              </a:rPr>
              <a:t>on line</a:t>
            </a:r>
            <a:r>
              <a:rPr b="0" lang="it-IT" sz="1000" spc="-1" strike="noStrike">
                <a:solidFill>
                  <a:srgbClr val="000000"/>
                </a:solidFill>
                <a:latin typeface="Tahoma"/>
                <a:ea typeface="Tahoma"/>
              </a:rPr>
              <a:t>).</a:t>
            </a:r>
            <a:endParaRPr b="0" lang="it-IT" sz="1000" spc="-1" strike="noStrike">
              <a:solidFill>
                <a:srgbClr val="000000"/>
              </a:solidFill>
              <a:latin typeface="Arial"/>
            </a:endParaRPr>
          </a:p>
        </p:txBody>
      </p:sp>
      <p:sp>
        <p:nvSpPr>
          <p:cNvPr id="532"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0FDEDB12-6F93-4FD8-B923-ACA1FC8E448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33"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34"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35"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PlaceHolder 1"/>
          <p:cNvSpPr>
            <a:spLocks noGrp="1"/>
          </p:cNvSpPr>
          <p:nvPr>
            <p:ph type="sldImg"/>
          </p:nvPr>
        </p:nvSpPr>
        <p:spPr>
          <a:xfrm>
            <a:off x="1109520" y="812880"/>
            <a:ext cx="5343120" cy="4006440"/>
          </a:xfrm>
          <a:prstGeom prst="rect">
            <a:avLst/>
          </a:prstGeom>
          <a:ln w="0">
            <a:noFill/>
          </a:ln>
        </p:spPr>
      </p:sp>
      <p:sp>
        <p:nvSpPr>
          <p:cNvPr id="537" name="PlaceHolder 2"/>
          <p:cNvSpPr>
            <a:spLocks noGrp="1"/>
          </p:cNvSpPr>
          <p:nvPr>
            <p:ph type="body"/>
          </p:nvPr>
        </p:nvSpPr>
        <p:spPr>
          <a:xfrm>
            <a:off x="756360" y="5076000"/>
            <a:ext cx="6050160" cy="4808520"/>
          </a:xfrm>
          <a:prstGeom prst="rect">
            <a:avLst/>
          </a:prstGeom>
          <a:noFill/>
          <a:ln w="0">
            <a:noFill/>
          </a:ln>
        </p:spPr>
        <p:txBody>
          <a:bodyPr lIns="0" rIns="0" tIns="0" bIns="0" anchor="t">
            <a:noAutofit/>
          </a:bodyPr>
          <a:p>
            <a:pPr marL="216000" indent="0">
              <a:lnSpc>
                <a:spcPct val="100000"/>
              </a:lnSpc>
              <a:buNone/>
            </a:pPr>
            <a:r>
              <a:rPr b="1" lang="it-IT" sz="1000" spc="-1" strike="noStrike">
                <a:solidFill>
                  <a:srgbClr val="000000"/>
                </a:solidFill>
                <a:latin typeface="Tahoma"/>
                <a:ea typeface="Tahoma"/>
              </a:rPr>
              <a:t>VFI</a:t>
            </a:r>
            <a:r>
              <a:rPr b="0" lang="it-IT" sz="1000" spc="-1" strike="noStrike">
                <a:solidFill>
                  <a:srgbClr val="000000"/>
                </a:solidFill>
                <a:latin typeface="Tahoma"/>
                <a:ea typeface="Tahoma"/>
              </a:rPr>
              <a:t>: è una figura professionale che, a seguito di un concorso riservato ai giovani che non hanno compiuto il 24° anno di età, sottoscrive una ferma di 3 anni e può accedere ad una eventuale rafferma annuale. Il volontario potrà partecipare, dopo il 12° mese di servizio, ai concorsi per l’accesso alle Forze di Polizia e soprattutto, dopo aver compiuto il 24° mese di servizio, potrà prendere parte ai concorsi per la Ferma prefissata triennale nelle Forze Armate, con transito presunto al termine del 3° anno di servizio.</a:t>
            </a:r>
            <a:endParaRPr b="0" lang="it-IT" sz="1000" spc="-1" strike="noStrike">
              <a:solidFill>
                <a:srgbClr val="000000"/>
              </a:solidFill>
              <a:latin typeface="Arial"/>
            </a:endParaRPr>
          </a:p>
          <a:p>
            <a:pPr marL="216000" indent="0">
              <a:lnSpc>
                <a:spcPct val="100000"/>
              </a:lnSpc>
              <a:buNone/>
            </a:pPr>
            <a:r>
              <a:rPr b="1" lang="it-IT" sz="1000" spc="-1" strike="noStrike">
                <a:solidFill>
                  <a:srgbClr val="000000"/>
                </a:solidFill>
                <a:latin typeface="Tahoma"/>
                <a:ea typeface="Tahoma"/>
              </a:rPr>
              <a:t>Prima del proscioglimento dal servizio con l’iscrizione al Sistema Informativo Lavoro Difesa (SILDifesa), concepito per agevolare il ricollocamento professionale dei Volontari in Ferma Prefissata congedati senza demerito nel mondo del lavoro, saranno intrapresi percorsi formativi gratuiti mirati a conseguite le qualifiche richieste dal mercato del lavoro.</a:t>
            </a:r>
            <a:endParaRPr b="0" lang="it-IT" sz="1000" spc="-1" strike="noStrike">
              <a:solidFill>
                <a:srgbClr val="000000"/>
              </a:solidFill>
              <a:latin typeface="Arial"/>
            </a:endParaRPr>
          </a:p>
          <a:p>
            <a:pPr marL="216000" indent="0">
              <a:lnSpc>
                <a:spcPct val="100000"/>
              </a:lnSpc>
              <a:buNone/>
            </a:pPr>
            <a:endParaRPr b="0" lang="it-IT" sz="1000" spc="-1" strike="noStrike">
              <a:solidFill>
                <a:srgbClr val="000000"/>
              </a:solidFill>
              <a:latin typeface="Arial"/>
            </a:endParaRPr>
          </a:p>
          <a:p>
            <a:pPr marL="216000" indent="0">
              <a:lnSpc>
                <a:spcPct val="100000"/>
              </a:lnSpc>
              <a:buNone/>
            </a:pPr>
            <a:r>
              <a:rPr b="1" lang="it-IT" sz="1000" spc="-1" strike="noStrike">
                <a:solidFill>
                  <a:srgbClr val="000000"/>
                </a:solidFill>
                <a:latin typeface="Tahoma"/>
                <a:ea typeface="Tahoma"/>
              </a:rPr>
              <a:t>VFT</a:t>
            </a:r>
            <a:r>
              <a:rPr b="0" lang="it-IT" sz="1000" spc="-1" strike="noStrike">
                <a:solidFill>
                  <a:srgbClr val="000000"/>
                </a:solidFill>
                <a:latin typeface="Tahoma"/>
                <a:ea typeface="Tahoma"/>
              </a:rPr>
              <a:t>: rappresenta una figura professionale più specializzata alla quale i VFI, in servizio da almeno 24 mesi o in congedo da non oltre i 12 mesi, di età non superiore a 28 anni (elevabile a 29 per i volontari in rafferma o in congedo), accedono previo superamento di un concorso per titolo ed esami, acquisendo il grado di Caporale. </a:t>
            </a:r>
            <a:r>
              <a:rPr b="1" lang="it-IT" sz="1000" spc="-1" strike="noStrike">
                <a:solidFill>
                  <a:srgbClr val="000000"/>
                </a:solidFill>
                <a:latin typeface="Tahoma"/>
                <a:ea typeface="Tahoma"/>
              </a:rPr>
              <a:t>Al termine dei 3 anni di ferma, il VFT transita con automatismo ad immediatezza, previa verifica del mantenimento dei previsti requisiti, nei ruoli del servizio permanente della F.A..</a:t>
            </a:r>
            <a:endParaRPr b="0" lang="it-IT" sz="1000" spc="-1" strike="noStrike">
              <a:solidFill>
                <a:srgbClr val="000000"/>
              </a:solidFill>
              <a:latin typeface="Arial"/>
            </a:endParaRPr>
          </a:p>
        </p:txBody>
      </p:sp>
      <p:sp>
        <p:nvSpPr>
          <p:cNvPr id="538" name="PlaceHolder 3"/>
          <p:cNvSpPr>
            <a:spLocks noGrp="1"/>
          </p:cNvSpPr>
          <p:nvPr>
            <p:ph type="sldNum" idx="4"/>
          </p:nvPr>
        </p:nvSpPr>
        <p:spPr>
          <a:xfrm>
            <a:off x="4281120" y="10152360"/>
            <a:ext cx="3281760" cy="533520"/>
          </a:xfrm>
          <a:prstGeom prst="rect">
            <a:avLst/>
          </a:prstGeom>
          <a:noFill/>
          <a:ln w="0">
            <a:noFill/>
          </a:ln>
        </p:spPr>
        <p:txBody>
          <a:bodyPr lIns="0" rIns="0" tIns="0" bIns="0" anchor="b">
            <a:noAutofit/>
          </a:bodyPr>
          <a:lstStyle>
            <a:lvl1pPr indent="0" algn="r" defTabSz="914400">
              <a:lnSpc>
                <a:spcPct val="100000"/>
              </a:lnSpc>
              <a:buNone/>
              <a:defRPr b="0" lang="it-IT" sz="1400" spc="-1" strike="noStrike">
                <a:solidFill>
                  <a:schemeClr val="dk1"/>
                </a:solidFill>
                <a:latin typeface="Times New Roman"/>
                <a:ea typeface="+mn-ea"/>
              </a:defRPr>
            </a:lvl1pPr>
          </a:lstStyle>
          <a:p>
            <a:pPr indent="0" algn="r" defTabSz="914400">
              <a:lnSpc>
                <a:spcPct val="100000"/>
              </a:lnSpc>
              <a:buNone/>
            </a:pPr>
            <a:fld id="{4121C6BB-1779-472C-9513-09009EA4B582}" type="slidenum">
              <a:rPr b="0" lang="it-IT" sz="1400" spc="-1" strike="noStrike">
                <a:solidFill>
                  <a:schemeClr val="dk1"/>
                </a:solidFill>
                <a:latin typeface="Times New Roman"/>
                <a:ea typeface="+mn-ea"/>
              </a:rPr>
              <a:t>&lt;numero&gt;</a:t>
            </a:fld>
            <a:endParaRPr b="0" lang="it-IT" sz="14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F620EBAB-349B-4569-9E68-2A1F978FF124}"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40" name="PlaceHolder 1"/>
          <p:cNvSpPr>
            <a:spLocks noGrp="1"/>
          </p:cNvSpPr>
          <p:nvPr>
            <p:ph type="sldImg"/>
          </p:nvPr>
        </p:nvSpPr>
        <p:spPr>
          <a:xfrm>
            <a:off x="919080" y="744480"/>
            <a:ext cx="4959000" cy="3719160"/>
          </a:xfrm>
          <a:prstGeom prst="rect">
            <a:avLst/>
          </a:prstGeom>
          <a:ln w="0">
            <a:noFill/>
          </a:ln>
        </p:spPr>
      </p:sp>
      <p:sp>
        <p:nvSpPr>
          <p:cNvPr id="541"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buNone/>
            </a:pPr>
            <a:endParaRPr b="0" lang="it-IT" sz="1800" spc="-1" strike="noStrike">
              <a:solidFill>
                <a:srgbClr val="000000"/>
              </a:solidFill>
              <a:latin typeface="Arial"/>
            </a:endParaRPr>
          </a:p>
        </p:txBody>
      </p:sp>
      <p:sp>
        <p:nvSpPr>
          <p:cNvPr id="542"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C84F0947-1D25-4107-8928-EB06D6901414}"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43"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44"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45"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CustomShape 1"/>
          <p:cNvSpPr/>
          <p:nvPr/>
        </p:nvSpPr>
        <p:spPr>
          <a:xfrm>
            <a:off x="3851280" y="9433080"/>
            <a:ext cx="2939760" cy="49176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8A0535E9-AB4F-445D-9781-D6422C522446}"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47" name="PlaceHolder 1"/>
          <p:cNvSpPr>
            <a:spLocks noGrp="1"/>
          </p:cNvSpPr>
          <p:nvPr>
            <p:ph type="sldImg"/>
          </p:nvPr>
        </p:nvSpPr>
        <p:spPr>
          <a:xfrm>
            <a:off x="915840" y="744480"/>
            <a:ext cx="4963680" cy="3722400"/>
          </a:xfrm>
          <a:prstGeom prst="rect">
            <a:avLst/>
          </a:prstGeom>
          <a:ln w="0">
            <a:noFill/>
          </a:ln>
        </p:spPr>
      </p:sp>
      <p:sp>
        <p:nvSpPr>
          <p:cNvPr id="548" name="PlaceHolder 2"/>
          <p:cNvSpPr>
            <a:spLocks noGrp="1"/>
          </p:cNvSpPr>
          <p:nvPr>
            <p:ph type="body"/>
          </p:nvPr>
        </p:nvSpPr>
        <p:spPr>
          <a:xfrm>
            <a:off x="679320" y="4714920"/>
            <a:ext cx="5435280" cy="446688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L’Esercito offre anche qualcosa nell’immediato: compiuto il biennio liceale si può decidere di accedere al terzo anno presso la Scuola Militare “Nunziatella” di Napoli o la “Teuliè” di Milano e completare in tali Istituti l’iter scolastico, conseguendo il diploma di istruzione secondaria superiore. </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 Scuole Militari “Nunziatella” di Napoli e la “Teuliè” di Milano sono due </a:t>
            </a:r>
            <a:r>
              <a:rPr b="0" lang="it-IT" sz="1000" spc="-1" strike="noStrike">
                <a:solidFill>
                  <a:srgbClr val="000000"/>
                </a:solidFill>
                <a:latin typeface="Tahoma"/>
                <a:ea typeface="Tahoma"/>
              </a:rPr>
              <a:t>Istituti di formazione d’eccellenza, in grado di assicurare una vasta e profonda preparazione che include discipline che favoriscono il processo di formazione etico – morale degli allievi. Eccellenze nazionali, che formano centinaia di giovani che annualmente vanno a integrare i quadri del mondo sia militare sia civile in qualità di uomini di cultura, industriali, diplomatici, politici ma, sempre e comunque, cittadini esemplari.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Per la Scuola Militare </a:t>
            </a:r>
            <a:r>
              <a:rPr b="0" lang="it-IT" sz="1000" spc="-1" strike="noStrike">
                <a:solidFill>
                  <a:srgbClr val="000000"/>
                </a:solidFill>
                <a:latin typeface="Tahoma"/>
                <a:ea typeface="Tahoma"/>
              </a:rPr>
              <a:t>“Nunziatella” è prevista l’ammissione al 3° liceo classico oppure al 3° liceo scientifico, mentre per la Scuola Militare “Teuliè” è prevista l’ammissione al 3° liceo classico, al 3° liceo scientifico ovvero al 3° liceo scientifico opzione scienze applicate.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 informazioni in </a:t>
            </a:r>
            <a:r>
              <a:rPr b="0" i="1" lang="it-IT" sz="1000" spc="-1" strike="noStrike">
                <a:solidFill>
                  <a:srgbClr val="000000"/>
                </a:solidFill>
                <a:latin typeface="Tahoma"/>
                <a:ea typeface="Tahoma"/>
              </a:rPr>
              <a:t>slide</a:t>
            </a:r>
            <a:r>
              <a:rPr b="0" lang="it-IT" sz="1000" spc="-1" strike="noStrike">
                <a:solidFill>
                  <a:srgbClr val="000000"/>
                </a:solidFill>
                <a:latin typeface="Tahoma"/>
                <a:ea typeface="Tahoma"/>
              </a:rPr>
              <a:t> sono in continua evoluzione, pertanto è sempre consigliabile consultare la sezione CONCORSI E ARRUOLAMENTI del sito www.esercito.difesa.it (fa sempre fede il bando di concorso pubblicato </a:t>
            </a:r>
            <a:r>
              <a:rPr b="0" i="1" lang="it-IT" sz="1000" spc="-1" strike="noStrike">
                <a:solidFill>
                  <a:srgbClr val="000000"/>
                </a:solidFill>
                <a:latin typeface="Tahoma"/>
                <a:ea typeface="Tahoma"/>
              </a:rPr>
              <a:t>on line</a:t>
            </a:r>
            <a:r>
              <a:rPr b="0" lang="it-IT" sz="1000" spc="-1" strike="noStrike">
                <a:solidFill>
                  <a:srgbClr val="000000"/>
                </a:solidFill>
                <a:latin typeface="Tahoma"/>
                <a:ea typeface="Tahoma"/>
              </a:rPr>
              <a:t>).</a:t>
            </a:r>
            <a:endParaRPr b="0" lang="it-IT" sz="1000" spc="-1" strike="noStrike">
              <a:solidFill>
                <a:srgbClr val="000000"/>
              </a:solidFill>
              <a:latin typeface="Arial"/>
            </a:endParaRPr>
          </a:p>
        </p:txBody>
      </p:sp>
      <p:sp>
        <p:nvSpPr>
          <p:cNvPr id="549" name="CustomShape 4"/>
          <p:cNvSpPr/>
          <p:nvPr/>
        </p:nvSpPr>
        <p:spPr>
          <a:xfrm>
            <a:off x="3851280" y="9433080"/>
            <a:ext cx="2941560" cy="49356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B2B21D9F-1264-433D-9802-15BCEEFD5B60}"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50" name="CustomShape 5"/>
          <p:cNvSpPr/>
          <p:nvPr/>
        </p:nvSpPr>
        <p:spPr>
          <a:xfrm>
            <a:off x="0" y="0"/>
            <a:ext cx="2941560" cy="49356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51" name="CustomShape 6"/>
          <p:cNvSpPr/>
          <p:nvPr/>
        </p:nvSpPr>
        <p:spPr>
          <a:xfrm>
            <a:off x="0" y="10157400"/>
            <a:ext cx="3279240" cy="53280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52" name="CustomShape 7"/>
          <p:cNvSpPr/>
          <p:nvPr/>
        </p:nvSpPr>
        <p:spPr>
          <a:xfrm>
            <a:off x="0" y="0"/>
            <a:ext cx="3279240" cy="53280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5BC79FCD-B6EB-4A47-AACB-C0553C02BE37}"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54" name="PlaceHolder 1"/>
          <p:cNvSpPr>
            <a:spLocks noGrp="1"/>
          </p:cNvSpPr>
          <p:nvPr>
            <p:ph type="sldImg"/>
          </p:nvPr>
        </p:nvSpPr>
        <p:spPr>
          <a:xfrm>
            <a:off x="919080" y="744480"/>
            <a:ext cx="4959000" cy="3719160"/>
          </a:xfrm>
          <a:prstGeom prst="rect">
            <a:avLst/>
          </a:prstGeom>
          <a:ln w="0">
            <a:noFill/>
          </a:ln>
        </p:spPr>
      </p:sp>
      <p:sp>
        <p:nvSpPr>
          <p:cNvPr id="555"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556"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D8A76451-E1C8-4F37-BCD3-6C8D135F1D20}"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57"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58"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59"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A8E4DF04-7599-4718-90BB-998F1EEA7A0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61" name="PlaceHolder 1"/>
          <p:cNvSpPr>
            <a:spLocks noGrp="1"/>
          </p:cNvSpPr>
          <p:nvPr>
            <p:ph type="sldImg"/>
          </p:nvPr>
        </p:nvSpPr>
        <p:spPr>
          <a:xfrm>
            <a:off x="919080" y="744480"/>
            <a:ext cx="4959000" cy="3719160"/>
          </a:xfrm>
          <a:prstGeom prst="rect">
            <a:avLst/>
          </a:prstGeom>
          <a:ln w="0">
            <a:noFill/>
          </a:ln>
        </p:spPr>
      </p:sp>
      <p:sp>
        <p:nvSpPr>
          <p:cNvPr id="562"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563"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D6430AFA-2ADD-4BBF-8A2C-A503FE63BB8B}"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64"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65"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66"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0E61FC91-5CCA-4C68-BFE9-68CE786245B0}"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68" name="PlaceHolder 1"/>
          <p:cNvSpPr>
            <a:spLocks noGrp="1"/>
          </p:cNvSpPr>
          <p:nvPr>
            <p:ph type="sldImg"/>
          </p:nvPr>
        </p:nvSpPr>
        <p:spPr>
          <a:xfrm>
            <a:off x="919080" y="744480"/>
            <a:ext cx="4959000" cy="3719160"/>
          </a:xfrm>
          <a:prstGeom prst="rect">
            <a:avLst/>
          </a:prstGeom>
          <a:ln w="0">
            <a:noFill/>
          </a:ln>
        </p:spPr>
      </p:sp>
      <p:sp>
        <p:nvSpPr>
          <p:cNvPr id="569"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570"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2664878B-44E6-4C57-BA11-4705C75F9748}"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71"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72"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73"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47B6D1B9-44EC-410F-9033-CC107134FA2D}"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75" name="PlaceHolder 1"/>
          <p:cNvSpPr>
            <a:spLocks noGrp="1"/>
          </p:cNvSpPr>
          <p:nvPr>
            <p:ph type="sldImg"/>
          </p:nvPr>
        </p:nvSpPr>
        <p:spPr>
          <a:xfrm>
            <a:off x="919080" y="744480"/>
            <a:ext cx="4959000" cy="3719160"/>
          </a:xfrm>
          <a:prstGeom prst="rect">
            <a:avLst/>
          </a:prstGeom>
          <a:ln w="0">
            <a:noFill/>
          </a:ln>
        </p:spPr>
      </p:sp>
      <p:sp>
        <p:nvSpPr>
          <p:cNvPr id="576"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lgn="just">
              <a:lnSpc>
                <a:spcPct val="100000"/>
              </a:lnSpc>
              <a:buNone/>
              <a:tabLst>
                <a:tab algn="l" pos="0"/>
              </a:tabLst>
            </a:pPr>
            <a:r>
              <a:rPr b="0" lang="it-IT" sz="1000" spc="-1" strike="noStrike">
                <a:solidFill>
                  <a:srgbClr val="000000"/>
                </a:solidFill>
                <a:latin typeface="Arial"/>
              </a:rPr>
              <a:t>Seguite le nostre pagine sui principali social media. Cliccate su LIKE / MI PIACE così sarete sempre aggiornati su tutti i concorsi e le novità dell’Esercito</a:t>
            </a:r>
            <a:endParaRPr b="0" lang="it-IT" sz="1000" spc="-1" strike="noStrike">
              <a:solidFill>
                <a:srgbClr val="000000"/>
              </a:solidFill>
              <a:latin typeface="Arial"/>
            </a:endParaRPr>
          </a:p>
        </p:txBody>
      </p:sp>
      <p:sp>
        <p:nvSpPr>
          <p:cNvPr id="577"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8A1BD78B-4729-48FB-A2DF-885CAFE3F475}"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78"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79"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80"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27452505-5D58-4466-9AB1-4A7F45C11D3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82" name="PlaceHolder 1"/>
          <p:cNvSpPr>
            <a:spLocks noGrp="1"/>
          </p:cNvSpPr>
          <p:nvPr>
            <p:ph type="sldImg"/>
          </p:nvPr>
        </p:nvSpPr>
        <p:spPr>
          <a:xfrm>
            <a:off x="919080" y="744480"/>
            <a:ext cx="4959000" cy="3719160"/>
          </a:xfrm>
          <a:prstGeom prst="rect">
            <a:avLst/>
          </a:prstGeom>
          <a:ln w="0">
            <a:noFill/>
          </a:ln>
        </p:spPr>
      </p:sp>
      <p:sp>
        <p:nvSpPr>
          <p:cNvPr id="583"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584"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538F9F4C-BB44-4EC0-8203-1BA3A5E1415B}"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85"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86"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87"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78122975-AEF0-4A21-8C0A-ACB976CA1941}"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10" name="PlaceHolder 1"/>
          <p:cNvSpPr>
            <a:spLocks noGrp="1"/>
          </p:cNvSpPr>
          <p:nvPr>
            <p:ph type="sldImg"/>
          </p:nvPr>
        </p:nvSpPr>
        <p:spPr>
          <a:xfrm>
            <a:off x="919080" y="744480"/>
            <a:ext cx="4959000" cy="3719160"/>
          </a:xfrm>
          <a:prstGeom prst="rect">
            <a:avLst/>
          </a:prstGeom>
          <a:ln w="0">
            <a:noFill/>
          </a:ln>
        </p:spPr>
      </p:sp>
      <p:sp>
        <p:nvSpPr>
          <p:cNvPr id="411"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12"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D88213C8-F295-442C-A287-DC156034F41E}"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13"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14"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15"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3B7CBD87-4F43-4BA5-99BC-31FFB720976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89" name="PlaceHolder 1"/>
          <p:cNvSpPr>
            <a:spLocks noGrp="1"/>
          </p:cNvSpPr>
          <p:nvPr>
            <p:ph type="sldImg"/>
          </p:nvPr>
        </p:nvSpPr>
        <p:spPr>
          <a:xfrm>
            <a:off x="919080" y="744480"/>
            <a:ext cx="4959000" cy="3719160"/>
          </a:xfrm>
          <a:prstGeom prst="rect">
            <a:avLst/>
          </a:prstGeom>
          <a:ln w="0">
            <a:noFill/>
          </a:ln>
        </p:spPr>
      </p:sp>
      <p:sp>
        <p:nvSpPr>
          <p:cNvPr id="590"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591"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B87235EE-60EC-48E5-A998-0FA2AF8015EC}"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592"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593"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594"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12967522-9A51-446C-B22A-18968C8061C3}"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17" name="PlaceHolder 1"/>
          <p:cNvSpPr>
            <a:spLocks noGrp="1"/>
          </p:cNvSpPr>
          <p:nvPr>
            <p:ph type="sldImg"/>
          </p:nvPr>
        </p:nvSpPr>
        <p:spPr>
          <a:xfrm>
            <a:off x="919080" y="744480"/>
            <a:ext cx="4959000" cy="3719160"/>
          </a:xfrm>
          <a:prstGeom prst="rect">
            <a:avLst/>
          </a:prstGeom>
          <a:ln w="0">
            <a:noFill/>
          </a:ln>
        </p:spPr>
      </p:sp>
      <p:sp>
        <p:nvSpPr>
          <p:cNvPr id="418"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lnSpc>
                <a:spcPct val="100000"/>
              </a:lnSpc>
              <a:buNone/>
              <a:tabLst>
                <a:tab algn="l" pos="0"/>
              </a:tabLst>
            </a:pPr>
            <a:r>
              <a:rPr b="0" lang="it-IT" sz="1000" spc="-1" strike="noStrike">
                <a:solidFill>
                  <a:srgbClr val="000000"/>
                </a:solidFill>
                <a:latin typeface="Tahoma"/>
                <a:ea typeface="Tahoma"/>
              </a:rPr>
              <a:t>Sottoscritto in data 13 dicembre 2017</a:t>
            </a:r>
            <a:endParaRPr b="0" lang="it-IT" sz="1000" spc="-1" strike="noStrike">
              <a:solidFill>
                <a:srgbClr val="000000"/>
              </a:solidFill>
              <a:latin typeface="Arial"/>
            </a:endParaRPr>
          </a:p>
        </p:txBody>
      </p:sp>
      <p:sp>
        <p:nvSpPr>
          <p:cNvPr id="419"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CC862F3A-4AB9-4077-9189-DEFABE270E89}"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20"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21"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22"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BCBF7C1A-C23C-4E63-BA1F-23E453770A32}"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24" name="PlaceHolder 1"/>
          <p:cNvSpPr>
            <a:spLocks noGrp="1"/>
          </p:cNvSpPr>
          <p:nvPr>
            <p:ph type="sldImg"/>
          </p:nvPr>
        </p:nvSpPr>
        <p:spPr>
          <a:xfrm>
            <a:off x="919080" y="744480"/>
            <a:ext cx="4959000" cy="3719160"/>
          </a:xfrm>
          <a:prstGeom prst="rect">
            <a:avLst/>
          </a:prstGeom>
          <a:ln w="0">
            <a:noFill/>
          </a:ln>
        </p:spPr>
      </p:sp>
      <p:sp>
        <p:nvSpPr>
          <p:cNvPr id="425"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26"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F2F8F7E5-21B6-4DBB-A0BB-233B5E58F36C}"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27"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28"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29"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29EF6DF0-22AC-444E-9910-D8D456CB5AF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31" name="PlaceHolder 1"/>
          <p:cNvSpPr>
            <a:spLocks noGrp="1"/>
          </p:cNvSpPr>
          <p:nvPr>
            <p:ph type="sldImg"/>
          </p:nvPr>
        </p:nvSpPr>
        <p:spPr>
          <a:xfrm>
            <a:off x="919080" y="744480"/>
            <a:ext cx="4959000" cy="3719160"/>
          </a:xfrm>
          <a:prstGeom prst="rect">
            <a:avLst/>
          </a:prstGeom>
          <a:ln w="0">
            <a:noFill/>
          </a:ln>
        </p:spPr>
      </p:sp>
      <p:sp>
        <p:nvSpPr>
          <p:cNvPr id="432"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1" lang="it-IT" sz="1000" spc="-1" strike="noStrike" u="sng">
                <a:solidFill>
                  <a:srgbClr val="000000"/>
                </a:solidFill>
                <a:uFillTx/>
                <a:latin typeface="Tahoma"/>
                <a:ea typeface="Tahoma"/>
              </a:rPr>
              <a:t>ORIGINI STORICHE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L‘Esercito Italiano trae origine dall’antico Reggimento delle Guardie, creato il 18 aprile 1659 dal duca Carlo Emanuele II di Savoia che, proseguendo le riforme militari iniziate da Emanuele Filiberto, volle la costituzione di un esercito permanente di pace, quale nucleo dell'esercito di guerra.</a:t>
            </a:r>
            <a:endParaRPr b="0" lang="it-IT" sz="1000" spc="-1" strike="noStrike">
              <a:solidFill>
                <a:srgbClr val="000000"/>
              </a:solidFill>
              <a:latin typeface="Arial"/>
            </a:endParaRPr>
          </a:p>
        </p:txBody>
      </p:sp>
      <p:sp>
        <p:nvSpPr>
          <p:cNvPr id="433"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34C5469C-9E61-4EB7-9F2B-87ECA78CD4C4}"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34"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35"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36"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647C3A7C-A6CE-4E86-BB32-66F33F47D63F}"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38" name="PlaceHolder 1"/>
          <p:cNvSpPr>
            <a:spLocks noGrp="1"/>
          </p:cNvSpPr>
          <p:nvPr>
            <p:ph type="sldImg"/>
          </p:nvPr>
        </p:nvSpPr>
        <p:spPr>
          <a:xfrm>
            <a:off x="919080" y="744480"/>
            <a:ext cx="4959000" cy="3719160"/>
          </a:xfrm>
          <a:prstGeom prst="rect">
            <a:avLst/>
          </a:prstGeom>
          <a:ln w="0">
            <a:noFill/>
          </a:ln>
        </p:spPr>
      </p:sp>
      <p:sp>
        <p:nvSpPr>
          <p:cNvPr id="439"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1" lang="it-IT" sz="1000" spc="-1" strike="noStrike" u="sng">
                <a:solidFill>
                  <a:srgbClr val="000000"/>
                </a:solidFill>
                <a:uFillTx/>
                <a:latin typeface="Tahoma"/>
                <a:ea typeface="Tahoma"/>
              </a:rPr>
              <a:t>RIDENOMINAZIONE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Al termine della II guerra di indipendenza (1859) il Ministro della Guerra riconfigurò l’Armata Sarda. Il piccolo esercito regionale dell’ex Re di Sardegna, non più sufficiente ad assolvere i complessi compiti su base nazionale, divenne il primo nucleo di tutte le forze militari disponibili nel Paese. Il processo iniziò negli ultimi mesi del 1859 per concludersi nel 1861.</a:t>
            </a:r>
            <a:r>
              <a:rPr b="0" lang="it-IT" sz="1000" spc="-1" strike="noStrike">
                <a:solidFill>
                  <a:srgbClr val="000000"/>
                </a:solidFill>
                <a:latin typeface="Arial"/>
                <a:ea typeface="+mn-ea"/>
              </a:rPr>
              <a:t> Con la</a:t>
            </a:r>
            <a:r>
              <a:rPr b="0" lang="it-IT" sz="1000" spc="-1" strike="noStrike">
                <a:solidFill>
                  <a:srgbClr val="000000"/>
                </a:solidFill>
                <a:latin typeface="Tahoma"/>
                <a:ea typeface="Tahoma"/>
              </a:rPr>
              <a:t> nota n. 76 del 4 maggio 1861, infatti, il Ministro della Guerra Manfredo Fanti ''rende noto a tutte la Autorità, Corpi ed Uffici militari che d'ora in poi il Regio Esercito dovrà prendere il nome di Esercito Italiano, rimanendo abolita l'antica denominazione d'Armata Sarda''. </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1" lang="it-IT" sz="1000" spc="-1" strike="noStrike" u="sng">
                <a:solidFill>
                  <a:srgbClr val="000000"/>
                </a:solidFill>
                <a:uFillTx/>
                <a:latin typeface="Tahoma"/>
                <a:ea typeface="Tahoma"/>
              </a:rPr>
              <a:t>1^ GUERRA MONDIALE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La Prima Guerra Mondiale iniziò, per l’Italia, il 24 maggio 1915, con la dichiarazione di guerra all’impero austro-ungarico. Si aprì così un ampio fronte, che andava dalla Svizzera al Mare Adriatico lungo tutte le Alpi Orientali. I cruenti combattimenti interessarono le Dolomiti, l’Altopiano di Asiago, il Carso e le rive del fiume Isonzo. Fu una massacrante guerra di posizione con una lunga serie di battaglie che portò le truppe italiane, dopo la disfatta di Caporetto nel 1917, a ritirarsi sulla linea del Piave. La successiva riorganizzazione del Regio Esercito condusse alla controffensiva di Vittorio Veneto fino alla definitiva sconfitta delle truppe austro-ungariche, sancita dall’armistizio di Villa Giusti firmato il 3 novembre 1918 ed entrato in vigore il 4 novembre.</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1" lang="it-IT" sz="1000" spc="-1" strike="noStrike" u="sng">
                <a:solidFill>
                  <a:srgbClr val="000000"/>
                </a:solidFill>
                <a:uFillTx/>
                <a:latin typeface="Tahoma"/>
                <a:ea typeface="Tahoma"/>
              </a:rPr>
              <a:t>2^ GUERRA MONDIALE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Il 10 giugno 1940 l’Italia entrò ufficialmente nella Seconda Guerra Mondiale al fianco delle forze dell’Asse (Germania e Giappone) contro gli Alleati (Francia, Inghilterra e, successivamente, Stati Uniti). L’obiettivo del regime fascista era di occupare buona parte del Mediterraneo, dalla Tunisia all’Egitto, fino alla Grecia e ai Balcani. Tuttavia, l’impreparazione e la cattiva pianificazione delle azioni militari portò a pesanti sconfitte finché, nel luglio del ’43, l’arresto di Mussolini segnò il crollo del regime. L’armistizio di Cassibile del 3 settembre 1943 pose fine alle ostilità contro gli Alleati. I tedeschi, conseguentemente, occuparono buona parte della penisola ed iniziò una vera e propria guerra di liberazione nazionale. Lo sforzo degli Alleati e delle forze cobelligeranti italiane, portò alla liberazione del Paese, fino al termine delle ostilità su tutta la penisola, il 29 aprile 1945.</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1" lang="it-IT" sz="1000" spc="-1" strike="noStrike" u="sng">
                <a:solidFill>
                  <a:srgbClr val="000000"/>
                </a:solidFill>
                <a:uFillTx/>
                <a:latin typeface="Tahoma"/>
                <a:ea typeface="Tahoma"/>
              </a:rPr>
              <a:t>DAL DOPOGUERRA AD OGGI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Il decreto legislativo del 19 giugno 1946 modificò la vecchia denominazione del Regio Esercito in </a:t>
            </a:r>
            <a:r>
              <a:rPr b="1" lang="it-IT" sz="1000" spc="-1" strike="noStrike">
                <a:solidFill>
                  <a:srgbClr val="000000"/>
                </a:solidFill>
                <a:latin typeface="Tahoma"/>
                <a:ea typeface="Tahoma"/>
              </a:rPr>
              <a:t>Esercito Italiano </a:t>
            </a:r>
            <a:r>
              <a:rPr b="0" lang="it-IT" sz="1000" spc="-1" strike="noStrike">
                <a:solidFill>
                  <a:srgbClr val="000000"/>
                </a:solidFill>
                <a:latin typeface="Tahoma"/>
                <a:ea typeface="Tahoma"/>
              </a:rPr>
              <a:t>che venne ridimensionato secondo le clausole del trattato di pace. </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Nel 1949 l’adesione al Patto Atlantico individuò i nuovi compiti dell’Esercito: la difesa della frontiera orientale da una possibile invasione delle truppe del Patto di Varsavia. L’Esercito fu strutturato per operazioni belliche difensive ad alta intensità da condursi ai confini con l’Austria e la Jugoslavia. La ristrutturazione del 1975 comportò numerosi importanti provvedimenti organici. Gli anni successivi alla ristrutturazione furono caratterizzati dal massiccio intervento dell’Esercito a favore delle popolazioni colpite da calamità (1976 in Friuli, 1980 in Campania e Basilicata). Tra il 1982 ed il 1984 l’Esercito fu impegnato in due operazioni in Libano sotto l’egida delle Nazioni Unite. Nella seconda metà degli anni ’80, tensioni nel Mediterraneo centrale alimentate soprattutto dalla Libia indussero l’Italia a creare la Forza di Intervento Rapido con comando a Firenze. La dissoluzione del Patto di Varsavia nei primi anni Novanta determinò un completo cambiamento di indirizzo operativo, proiettando l’Esercito Italiano verso operazioni per il mantenimento della pace al di fuori dei confini nazionali. Scomparsa la minaccia di invasione, fu avviata una progressiva riduzione dello strumento militare, giungendo alla sospensione della leva obbligatoria nel 2005. A partire dagli anni Novanta, l’Esercito è stato impiegato in Patria in operazioni di ordine pubblico contro la criminalità organizzata (operazione “Forza Paris”, “Vespri Siciliani”, “Partenope”, “Riace” e “Salento”). All’estero la Forza Armata ha operato in Africa, nei Balcani e in Medio Oriente. </a:t>
            </a:r>
            <a:endParaRPr b="0" lang="it-IT" sz="1000" spc="-1" strike="noStrike">
              <a:solidFill>
                <a:srgbClr val="000000"/>
              </a:solidFill>
              <a:latin typeface="Arial"/>
            </a:endParaRPr>
          </a:p>
          <a:p>
            <a:pPr marL="216000" indent="0" algn="just">
              <a:lnSpc>
                <a:spcPct val="100000"/>
              </a:lnSpc>
              <a:buNone/>
              <a:tabLst>
                <a:tab algn="l" pos="0"/>
              </a:tabLst>
            </a:pP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Attualmente, i militari italiani sono impegnati dai Baltici al Corno d’Africa e dalla Libia passando per i Balcani fino al Medio Oriente. In territorio nazionale, l’Esercito partecipa all’Operazione “Strade Sicure” contribuendo, in collaborazione con le Forze dell'Ordine, al concorso nella salvaguardia delle libere Istituzioni. Inoltre, nel 2015, la Forza Armata ha condotto l’</a:t>
            </a:r>
            <a:r>
              <a:rPr b="0" lang="it-IT" sz="1000" spc="-1" strike="noStrike" u="sng">
                <a:solidFill>
                  <a:srgbClr val="000000"/>
                </a:solidFill>
                <a:uFillTx/>
                <a:latin typeface="Tahoma"/>
                <a:ea typeface="Tahoma"/>
              </a:rPr>
              <a:t>Operazione EXPO</a:t>
            </a:r>
            <a:r>
              <a:rPr b="0" lang="it-IT" sz="1000" spc="-1" strike="noStrike">
                <a:solidFill>
                  <a:srgbClr val="000000"/>
                </a:solidFill>
                <a:latin typeface="Tahoma"/>
                <a:ea typeface="Tahoma"/>
              </a:rPr>
              <a:t> durante l’esposizione universale di Milano contribuendo alla sicurezza del sito, degli aeroporti di Malpensa, Linate e Orio al Serio, nonché delle stazioni ferroviarie. Sempre nell’ambito dei concorsi l’Esercito ha partecipato al contrasto e alla prevenzione dei reati ambientali (Terra dei Fuochi) e alla campagna anti incendi boschivi (AIB) tramite unità e assetti specializzati. Costante è la bonifica dei residuati bellici rinvenuti sul territorio nazionale condotte dalle unità del genio e la sicurezza delle zone montane mediante le squadre di soccorso alpino e il centro Meteomont. Infine, durante il periodo pandemico, la nostra Forza Armata ha supportato il sistema sanitario nazionale nel contrasto alla diffusione del virus SARS-CoV2.</a:t>
            </a:r>
            <a:endParaRPr b="0" lang="it-IT" sz="1000" spc="-1" strike="noStrike">
              <a:solidFill>
                <a:srgbClr val="000000"/>
              </a:solidFill>
              <a:latin typeface="Arial"/>
            </a:endParaRPr>
          </a:p>
        </p:txBody>
      </p:sp>
      <p:sp>
        <p:nvSpPr>
          <p:cNvPr id="440"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0CAA4486-BE2F-4AAB-8D20-4CB1776E7678}"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41"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42"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43"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422BEF6B-B015-488E-A652-EA13917FDA0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45" name="PlaceHolder 1"/>
          <p:cNvSpPr>
            <a:spLocks noGrp="1"/>
          </p:cNvSpPr>
          <p:nvPr>
            <p:ph type="sldImg"/>
          </p:nvPr>
        </p:nvSpPr>
        <p:spPr>
          <a:xfrm>
            <a:off x="919080" y="744480"/>
            <a:ext cx="4959000" cy="3719160"/>
          </a:xfrm>
          <a:prstGeom prst="rect">
            <a:avLst/>
          </a:prstGeom>
          <a:ln w="0">
            <a:noFill/>
          </a:ln>
        </p:spPr>
      </p:sp>
      <p:sp>
        <p:nvSpPr>
          <p:cNvPr id="446"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t">
            <a:noAutofit/>
          </a:bodyPr>
          <a:p>
            <a:pPr marL="216000" indent="0" algn="just">
              <a:lnSpc>
                <a:spcPct val="100000"/>
              </a:lnSpc>
              <a:buNone/>
              <a:tabLst>
                <a:tab algn="l" pos="0"/>
              </a:tabLst>
            </a:pPr>
            <a:r>
              <a:rPr b="0" lang="it-IT" sz="1000" spc="-1" strike="noStrike">
                <a:solidFill>
                  <a:srgbClr val="000000"/>
                </a:solidFill>
                <a:latin typeface="Tahoma"/>
                <a:ea typeface="Tahoma"/>
              </a:rPr>
              <a:t>Il 3 novembre 1996, all’approssimarsi della festa delle Forze Armate, il Presidente della Repubblica Oscar Luigi Scalfaro ha consegnato al Capo di Stato Maggiore dell'Esercito la Bandiera di guerra dell'Esercito, concessa con decreto del 6 marzo 1996. La Bandiera di Guerra è insignita delle seguenti decorazioni:</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n.3 Croci di Cavaliere dell'Ordine Militare d'Italia:</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d'Oro al Valor Militare;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n.2 Medaglie d'Oro al Valor Civile;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d'Argento al Valor Civile;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d'Oro al Merito Civile;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d'Argento al Merito Civile;</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d'Oro al Merito della Croce Rossa Italiana;</a:t>
            </a:r>
            <a:endParaRPr b="0" lang="it-IT" sz="1000" spc="-1" strike="noStrike">
              <a:solidFill>
                <a:srgbClr val="000000"/>
              </a:solidFill>
              <a:latin typeface="Arial"/>
            </a:endParaRPr>
          </a:p>
          <a:p>
            <a:pPr marL="216000" indent="0" algn="just">
              <a:lnSpc>
                <a:spcPct val="100000"/>
              </a:lnSpc>
              <a:buNone/>
              <a:tabLst>
                <a:tab algn="l" pos="0"/>
              </a:tabLst>
            </a:pPr>
            <a:r>
              <a:rPr b="0" lang="it-IT" sz="1000" spc="-1" strike="noStrike">
                <a:solidFill>
                  <a:srgbClr val="000000"/>
                </a:solidFill>
                <a:latin typeface="Tahoma"/>
                <a:ea typeface="Tahoma"/>
              </a:rPr>
              <a:t>n.1 Medaglia d'Oro al Merito della Sanità Pubblica.</a:t>
            </a:r>
            <a:endParaRPr b="0" lang="it-IT" sz="1000" spc="-1" strike="noStrike">
              <a:solidFill>
                <a:srgbClr val="000000"/>
              </a:solidFill>
              <a:latin typeface="Arial"/>
            </a:endParaRPr>
          </a:p>
          <a:p>
            <a:pPr marL="216000" indent="0">
              <a:lnSpc>
                <a:spcPct val="100000"/>
              </a:lnSpc>
              <a:buNone/>
              <a:tabLst>
                <a:tab algn="l" pos="0"/>
              </a:tabLst>
            </a:pPr>
            <a:endParaRPr b="0" lang="it-IT" sz="1000" spc="-1" strike="noStrike">
              <a:solidFill>
                <a:srgbClr val="000000"/>
              </a:solidFill>
              <a:latin typeface="Arial"/>
            </a:endParaRPr>
          </a:p>
        </p:txBody>
      </p:sp>
      <p:sp>
        <p:nvSpPr>
          <p:cNvPr id="447"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2D3BE4A8-9709-4B1F-AE4D-27472CB61116}"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48"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49"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50"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3853080" y="9428400"/>
            <a:ext cx="2941200" cy="491400"/>
          </a:xfrm>
          <a:prstGeom prst="rect">
            <a:avLst/>
          </a:prstGeom>
          <a:noFill/>
          <a:ln w="0">
            <a:noFill/>
          </a:ln>
        </p:spPr>
        <p:style>
          <a:lnRef idx="0"/>
          <a:fillRef idx="0"/>
          <a:effectRef idx="0"/>
          <a:fontRef idx="minor"/>
        </p:style>
        <p:txBody>
          <a:bodyPr lIns="92160" rIns="92160" tIns="46080" bIns="46080" anchor="b">
            <a:noAutofit/>
          </a:bodyPr>
          <a:p>
            <a:pPr algn="r" defTabSz="914400">
              <a:lnSpc>
                <a:spcPct val="100000"/>
              </a:lnSpc>
            </a:pPr>
            <a:fld id="{BAC2BC0D-CD9D-402B-9E30-2E98B4CDB5AF}"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52" name="PlaceHolder 1"/>
          <p:cNvSpPr>
            <a:spLocks noGrp="1"/>
          </p:cNvSpPr>
          <p:nvPr>
            <p:ph type="sldImg"/>
          </p:nvPr>
        </p:nvSpPr>
        <p:spPr>
          <a:xfrm>
            <a:off x="919080" y="744480"/>
            <a:ext cx="4959000" cy="3719160"/>
          </a:xfrm>
          <a:prstGeom prst="rect">
            <a:avLst/>
          </a:prstGeom>
          <a:ln w="0">
            <a:noFill/>
          </a:ln>
        </p:spPr>
      </p:sp>
      <p:sp>
        <p:nvSpPr>
          <p:cNvPr id="453" name="PlaceHolder 2"/>
          <p:cNvSpPr>
            <a:spLocks noGrp="1"/>
          </p:cNvSpPr>
          <p:nvPr>
            <p:ph type="body"/>
          </p:nvPr>
        </p:nvSpPr>
        <p:spPr>
          <a:xfrm>
            <a:off x="679680" y="4712760"/>
            <a:ext cx="5437800" cy="4464720"/>
          </a:xfrm>
          <a:prstGeom prst="rect">
            <a:avLst/>
          </a:prstGeom>
          <a:noFill/>
          <a:ln w="0">
            <a:noFill/>
          </a:ln>
        </p:spPr>
        <p:txBody>
          <a:bodyPr lIns="92160" rIns="92160" tIns="46080" bIns="46080" anchor="ctr">
            <a:noAutofit/>
          </a:bodyPr>
          <a:p>
            <a:pPr marL="216000" indent="0">
              <a:buNone/>
            </a:pPr>
            <a:endParaRPr b="0" lang="it-IT" sz="1800" spc="-1" strike="noStrike">
              <a:solidFill>
                <a:srgbClr val="000000"/>
              </a:solidFill>
              <a:latin typeface="Arial"/>
            </a:endParaRPr>
          </a:p>
        </p:txBody>
      </p:sp>
      <p:sp>
        <p:nvSpPr>
          <p:cNvPr id="454" name="CustomShape 4"/>
          <p:cNvSpPr/>
          <p:nvPr/>
        </p:nvSpPr>
        <p:spPr>
          <a:xfrm>
            <a:off x="3853080" y="9428400"/>
            <a:ext cx="2943000" cy="493200"/>
          </a:xfrm>
          <a:prstGeom prst="rect">
            <a:avLst/>
          </a:prstGeom>
          <a:noFill/>
          <a:ln w="9360">
            <a:noFill/>
          </a:ln>
        </p:spPr>
        <p:style>
          <a:lnRef idx="0"/>
          <a:fillRef idx="0"/>
          <a:effectRef idx="0"/>
          <a:fontRef idx="minor"/>
        </p:style>
        <p:txBody>
          <a:bodyPr lIns="92160" rIns="92160" tIns="46080" bIns="46080" anchor="b">
            <a:noAutofit/>
          </a:bodyPr>
          <a:p>
            <a:pPr algn="r" defTabSz="914400">
              <a:lnSpc>
                <a:spcPct val="100000"/>
              </a:lnSpc>
            </a:pPr>
            <a:fld id="{BFA29C1E-3663-4D78-A3EB-1115E110675A}" type="slidenum">
              <a:rPr b="0" lang="it-IT" sz="1200" spc="-1" strike="noStrike">
                <a:solidFill>
                  <a:srgbClr val="000000"/>
                </a:solidFill>
                <a:latin typeface="Arial"/>
                <a:ea typeface="Microsoft YaHei"/>
              </a:rPr>
              <a:t>&lt;numero&gt;</a:t>
            </a:fld>
            <a:endParaRPr b="0" lang="it-IT" sz="1200" spc="-1" strike="noStrike">
              <a:solidFill>
                <a:srgbClr val="000000"/>
              </a:solidFill>
              <a:latin typeface="Arial"/>
            </a:endParaRPr>
          </a:p>
        </p:txBody>
      </p:sp>
      <p:sp>
        <p:nvSpPr>
          <p:cNvPr id="455" name="CustomShape 5"/>
          <p:cNvSpPr/>
          <p:nvPr/>
        </p:nvSpPr>
        <p:spPr>
          <a:xfrm>
            <a:off x="0" y="0"/>
            <a:ext cx="2943000" cy="49320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456" name="CustomShape 6"/>
          <p:cNvSpPr/>
          <p:nvPr/>
        </p:nvSpPr>
        <p:spPr>
          <a:xfrm>
            <a:off x="0" y="10152360"/>
            <a:ext cx="3280680" cy="532440"/>
          </a:xfrm>
          <a:prstGeom prst="rect">
            <a:avLst/>
          </a:prstGeom>
          <a:noFill/>
          <a:ln w="0">
            <a:noFill/>
          </a:ln>
        </p:spPr>
        <p:style>
          <a:lnRef idx="0"/>
          <a:fillRef idx="0"/>
          <a:effectRef idx="0"/>
          <a:fontRef idx="minor"/>
        </p:style>
        <p:txBody>
          <a:bodyPr lIns="0" rIns="0" tIns="0" bIns="0" anchor="b">
            <a:noAutofit/>
          </a:bodyPr>
          <a:p>
            <a:pPr defTabSz="914400">
              <a:lnSpc>
                <a:spcPct val="100000"/>
              </a:lnSpc>
            </a:pPr>
            <a:r>
              <a:rPr b="0" lang="it-IT" sz="1400" spc="-1" strike="noStrike">
                <a:solidFill>
                  <a:srgbClr val="000000"/>
                </a:solidFill>
                <a:latin typeface="Times New Roman"/>
                <a:ea typeface="+mn-ea"/>
              </a:rPr>
              <a:t>&lt;footer&gt;</a:t>
            </a:r>
            <a:endParaRPr b="0" lang="it-IT" sz="1400" spc="-1" strike="noStrike">
              <a:solidFill>
                <a:srgbClr val="000000"/>
              </a:solidFill>
              <a:latin typeface="Arial"/>
            </a:endParaRPr>
          </a:p>
        </p:txBody>
      </p:sp>
      <p:sp>
        <p:nvSpPr>
          <p:cNvPr id="457" name="CustomShape 7"/>
          <p:cNvSpPr/>
          <p:nvPr/>
        </p:nvSpPr>
        <p:spPr>
          <a:xfrm>
            <a:off x="0" y="0"/>
            <a:ext cx="3280680" cy="532440"/>
          </a:xfrm>
          <a:prstGeom prst="rect">
            <a:avLst/>
          </a:prstGeom>
          <a:noFill/>
          <a:ln w="0">
            <a:noFill/>
          </a:ln>
        </p:spPr>
        <p:style>
          <a:lnRef idx="0"/>
          <a:fillRef idx="0"/>
          <a:effectRef idx="0"/>
          <a:fontRef idx="minor"/>
        </p:style>
        <p:txBody>
          <a:bodyPr lIns="0" rIns="0" tIns="0" bIns="0" anchor="t">
            <a:noAutofit/>
          </a:bodyPr>
          <a:p>
            <a:pPr defTabSz="914400">
              <a:lnSpc>
                <a:spcPct val="100000"/>
              </a:lnSpc>
            </a:pPr>
            <a:r>
              <a:rPr b="0" lang="it-IT" sz="1400" spc="-1" strike="noStrike">
                <a:solidFill>
                  <a:srgbClr val="000000"/>
                </a:solidFill>
                <a:latin typeface="Times New Roman"/>
                <a:ea typeface="+mn-ea"/>
              </a:rPr>
              <a:t>&lt;header&gt;</a:t>
            </a:r>
            <a:endParaRPr b="0" lang="it-IT" sz="14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24"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25"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2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2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2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0"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32"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3"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4"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5"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6"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37"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4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4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4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4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5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5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5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5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5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5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6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6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6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71"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72"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73"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74"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75"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76"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8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it-IT"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8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8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8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9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9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9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9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9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9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9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9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0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10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0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10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0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0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0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11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1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1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1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1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1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it-IT"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1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1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18"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endParaRPr b="0" lang="it-IT" sz="1800" spc="-1" strike="noStrike">
              <a:solidFill>
                <a:schemeClr val="dk1"/>
              </a:solidFill>
              <a:latin typeface="Arial"/>
            </a:endParaRPr>
          </a:p>
        </p:txBody>
      </p:sp>
      <p:sp>
        <p:nvSpPr>
          <p:cNvPr id="2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2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
        <p:nvSpPr>
          <p:cNvPr id="22"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lnSpc>
                <a:spcPct val="90000"/>
              </a:lnSpc>
              <a:spcBef>
                <a:spcPts val="1417"/>
              </a:spcBef>
              <a:buNone/>
            </a:pPr>
            <a:endParaRPr b="0" lang="it-IT" sz="2800" spc="-1" strike="noStrike">
              <a:solidFill>
                <a:schemeClr val="dk1"/>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it-IT" sz="1800" spc="-1" strike="noStrike">
                <a:solidFill>
                  <a:schemeClr val="dk1"/>
                </a:solidFill>
                <a:latin typeface="Arial"/>
              </a:rPr>
              <a:t>Fai clic per modificare il formato del testo del titolo</a:t>
            </a:r>
            <a:endParaRPr b="0" lang="it-IT" sz="1800" spc="-1" strike="noStrike">
              <a:solidFill>
                <a:schemeClr val="dk1"/>
              </a:solidFill>
              <a:latin typeface="Arial"/>
            </a:endParaRPr>
          </a:p>
        </p:txBody>
      </p:sp>
      <p:sp>
        <p:nvSpPr>
          <p:cNvPr id="1"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it-IT" sz="2800" spc="-1" strike="noStrike">
                <a:solidFill>
                  <a:schemeClr val="dk1"/>
                </a:solidFill>
                <a:latin typeface="Arial"/>
              </a:rPr>
              <a:t>Fai clic per modificare il formato del testo della struttura</a:t>
            </a:r>
            <a:endParaRPr b="0" lang="it-IT" sz="28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it-IT" sz="2000" spc="-1" strike="noStrike">
                <a:solidFill>
                  <a:schemeClr val="dk1"/>
                </a:solidFill>
                <a:latin typeface="Arial"/>
              </a:rPr>
              <a:t>Secondo livello struttura</a:t>
            </a:r>
            <a:endParaRPr b="0" lang="it-IT"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it-IT" sz="1800" spc="-1" strike="noStrike">
                <a:solidFill>
                  <a:schemeClr val="dk1"/>
                </a:solidFill>
                <a:latin typeface="Arial"/>
              </a:rPr>
              <a:t>Terzo livello struttura</a:t>
            </a:r>
            <a:endParaRPr b="0" lang="it-IT" sz="18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it-IT" sz="1800" spc="-1" strike="noStrike">
                <a:solidFill>
                  <a:schemeClr val="dk1"/>
                </a:solidFill>
                <a:latin typeface="Arial"/>
              </a:rPr>
              <a:t>Quarto livello struttura</a:t>
            </a:r>
            <a:endParaRPr b="0" lang="it-IT" sz="18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Quinto livello struttura</a:t>
            </a:r>
            <a:endParaRPr b="0" lang="it-IT"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Sesto livello struttura</a:t>
            </a:r>
            <a:endParaRPr b="0" lang="it-IT"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Settimo livello struttura</a:t>
            </a:r>
            <a:endParaRPr b="0" lang="it-IT"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8" name="CustomShape 1"/>
          <p:cNvSpPr/>
          <p:nvPr/>
        </p:nvSpPr>
        <p:spPr>
          <a:xfrm>
            <a:off x="3124080" y="6356520"/>
            <a:ext cx="2893680" cy="36324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buNone/>
            </a:pPr>
            <a:r>
              <a:rPr b="0" lang="it-IT" sz="1800" spc="-1" strike="noStrike">
                <a:solidFill>
                  <a:schemeClr val="dk1"/>
                </a:solidFill>
                <a:latin typeface="Arial"/>
              </a:rPr>
              <a:t>Fai clic per modificare il formato del testo del titolo</a:t>
            </a:r>
            <a:endParaRPr b="0" lang="it-IT" sz="1800" spc="-1" strike="noStrike">
              <a:solidFill>
                <a:schemeClr val="dk1"/>
              </a:solidFill>
              <a:latin typeface="Arial"/>
            </a:endParaRPr>
          </a:p>
        </p:txBody>
      </p:sp>
      <p:sp>
        <p:nvSpPr>
          <p:cNvPr id="40"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it-IT" sz="2800" spc="-1" strike="noStrike">
                <a:solidFill>
                  <a:schemeClr val="dk1"/>
                </a:solidFill>
                <a:latin typeface="Arial"/>
              </a:rPr>
              <a:t>Fai clic per modificare il formato del testo della struttura</a:t>
            </a:r>
            <a:endParaRPr b="0" lang="it-IT" sz="28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it-IT" sz="2000" spc="-1" strike="noStrike">
                <a:solidFill>
                  <a:schemeClr val="dk1"/>
                </a:solidFill>
                <a:latin typeface="Arial"/>
              </a:rPr>
              <a:t>Secondo livello struttura</a:t>
            </a:r>
            <a:endParaRPr b="0" lang="it-IT"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it-IT" sz="1800" spc="-1" strike="noStrike">
                <a:solidFill>
                  <a:schemeClr val="dk1"/>
                </a:solidFill>
                <a:latin typeface="Arial"/>
              </a:rPr>
              <a:t>Terzo livello struttura</a:t>
            </a:r>
            <a:endParaRPr b="0" lang="it-IT" sz="18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it-IT" sz="1800" spc="-1" strike="noStrike">
                <a:solidFill>
                  <a:schemeClr val="dk1"/>
                </a:solidFill>
                <a:latin typeface="Arial"/>
              </a:rPr>
              <a:t>Quarto livello struttura</a:t>
            </a:r>
            <a:endParaRPr b="0" lang="it-IT" sz="18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Quinto livello struttura</a:t>
            </a:r>
            <a:endParaRPr b="0" lang="it-IT"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Sesto livello struttura</a:t>
            </a:r>
            <a:endParaRPr b="0" lang="it-IT"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Settimo livello struttura</a:t>
            </a:r>
            <a:endParaRPr b="0" lang="it-IT"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7" name="CustomShape 1"/>
          <p:cNvSpPr/>
          <p:nvPr/>
        </p:nvSpPr>
        <p:spPr>
          <a:xfrm>
            <a:off x="3124080" y="6356520"/>
            <a:ext cx="2893680" cy="36324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78"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it-IT" sz="4400" spc="-1" strike="noStrike">
                <a:solidFill>
                  <a:schemeClr val="dk1"/>
                </a:solidFill>
                <a:latin typeface="Arial"/>
              </a:rPr>
              <a:t>Fai clic per modificare il formato del testo del titolo</a:t>
            </a:r>
            <a:endParaRPr b="0" lang="it-IT" sz="4400" spc="-1" strike="noStrike">
              <a:solidFill>
                <a:schemeClr val="dk1"/>
              </a:solidFill>
              <a:latin typeface="Arial"/>
            </a:endParaRPr>
          </a:p>
        </p:txBody>
      </p:sp>
      <p:sp>
        <p:nvSpPr>
          <p:cNvPr id="79"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it-IT" sz="2800" spc="-1" strike="noStrike">
                <a:solidFill>
                  <a:schemeClr val="dk1"/>
                </a:solidFill>
                <a:latin typeface="Arial"/>
              </a:rPr>
              <a:t>Fai clic per modificare il formato del testo della struttura</a:t>
            </a:r>
            <a:endParaRPr b="0" lang="it-IT" sz="28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it-IT" sz="2000" spc="-1" strike="noStrike">
                <a:solidFill>
                  <a:schemeClr val="dk1"/>
                </a:solidFill>
                <a:latin typeface="Arial"/>
              </a:rPr>
              <a:t>Secondo livello struttura</a:t>
            </a:r>
            <a:endParaRPr b="0" lang="it-IT"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it-IT" sz="1800" spc="-1" strike="noStrike">
                <a:solidFill>
                  <a:schemeClr val="dk1"/>
                </a:solidFill>
                <a:latin typeface="Arial"/>
              </a:rPr>
              <a:t>Terzo livello struttura</a:t>
            </a:r>
            <a:endParaRPr b="0" lang="it-IT" sz="18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it-IT" sz="1800" spc="-1" strike="noStrike">
                <a:solidFill>
                  <a:schemeClr val="dk1"/>
                </a:solidFill>
                <a:latin typeface="Arial"/>
              </a:rPr>
              <a:t>Quarto livello struttura</a:t>
            </a:r>
            <a:endParaRPr b="0" lang="it-IT" sz="18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Quinto livello struttura</a:t>
            </a:r>
            <a:endParaRPr b="0" lang="it-IT"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Sesto livello struttura</a:t>
            </a:r>
            <a:endParaRPr b="0" lang="it-IT"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it-IT" sz="2000" spc="-1" strike="noStrike">
                <a:solidFill>
                  <a:schemeClr val="dk1"/>
                </a:solidFill>
                <a:latin typeface="Arial"/>
              </a:rPr>
              <a:t>Settimo livello struttura</a:t>
            </a:r>
            <a:endParaRPr b="0" lang="it-IT"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slideLayout" Target="../slideLayouts/slideLayout1.xml"/><Relationship Id="rId8"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6" Type="http://schemas.microsoft.com/office/2007/relationships/hdphoto" Target="../media/hdphoto3.wdp"/><Relationship Id="rId7" Type="http://schemas.openxmlformats.org/officeDocument/2006/relationships/image" Target="../media/image29.jpeg"/><Relationship Id="rId8" Type="http://schemas.openxmlformats.org/officeDocument/2006/relationships/image" Target="../media/image30.png"/><Relationship Id="rId9" Type="http://schemas.microsoft.com/office/2007/relationships/hdphoto" Target="../media/hdphoto4.wdp"/><Relationship Id="rId10" Type="http://schemas.openxmlformats.org/officeDocument/2006/relationships/image" Target="../media/image31.jpeg"/><Relationship Id="rId11" Type="http://schemas.openxmlformats.org/officeDocument/2006/relationships/image" Target="../media/image32.jpeg"/><Relationship Id="rId12" Type="http://schemas.openxmlformats.org/officeDocument/2006/relationships/image" Target="../media/image33.jpeg"/><Relationship Id="rId13" Type="http://schemas.openxmlformats.org/officeDocument/2006/relationships/image" Target="../media/image34.jpeg"/><Relationship Id="rId14" Type="http://schemas.openxmlformats.org/officeDocument/2006/relationships/image" Target="../media/image35.png"/><Relationship Id="rId15" Type="http://schemas.microsoft.com/office/2007/relationships/hdphoto" Target="../media/hdphoto5.wdp"/><Relationship Id="rId16" Type="http://schemas.openxmlformats.org/officeDocument/2006/relationships/slideLayout" Target="../slideLayouts/slideLayout13.xml"/><Relationship Id="rId1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10.png"/><Relationship Id="rId3" Type="http://schemas.openxmlformats.org/officeDocument/2006/relationships/image" Target="../media/image22.png"/><Relationship Id="rId4" Type="http://schemas.openxmlformats.org/officeDocument/2006/relationships/slideLayout" Target="../slideLayouts/slideLayout1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slideLayout" Target="../slideLayouts/slideLayout13.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2.png"/><Relationship Id="rId2" Type="http://schemas.microsoft.com/office/2007/relationships/hdphoto" Target="../media/hdphoto6.wdp"/><Relationship Id="rId3" Type="http://schemas.openxmlformats.org/officeDocument/2006/relationships/image" Target="../media/image43.png"/><Relationship Id="rId4" Type="http://schemas.openxmlformats.org/officeDocument/2006/relationships/image" Target="../media/image44.png"/><Relationship Id="rId5" Type="http://schemas.microsoft.com/office/2007/relationships/hdphoto" Target="../media/hdphoto7.wdp"/><Relationship Id="rId6" Type="http://schemas.openxmlformats.org/officeDocument/2006/relationships/image" Target="../media/image45.png"/><Relationship Id="rId7" Type="http://schemas.microsoft.com/office/2007/relationships/hdphoto" Target="../media/hdphoto8.wdp"/><Relationship Id="rId8" Type="http://schemas.openxmlformats.org/officeDocument/2006/relationships/image" Target="../media/image46.png"/><Relationship Id="rId9" Type="http://schemas.microsoft.com/office/2007/relationships/hdphoto" Target="../media/hdphoto9.wdp"/><Relationship Id="rId10" Type="http://schemas.openxmlformats.org/officeDocument/2006/relationships/image" Target="../media/image47.jpeg"/><Relationship Id="rId11" Type="http://schemas.openxmlformats.org/officeDocument/2006/relationships/slideLayout" Target="../slideLayouts/slideLayout13.xml"/><Relationship Id="rId1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slideLayout" Target="../slideLayouts/slideLayout13.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10.png"/><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jpeg"/><Relationship Id="rId8" Type="http://schemas.openxmlformats.org/officeDocument/2006/relationships/slideLayout" Target="../slideLayouts/slideLayout13.xml"/><Relationship Id="rId9"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10.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slideLayout" Target="../slideLayouts/slideLayout13.xml"/><Relationship Id="rId8"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10.png"/><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slideLayout" Target="../slideLayouts/slideLayout13.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27.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68.png"/><Relationship Id="rId2" Type="http://schemas.microsoft.com/office/2007/relationships/hdphoto" Target="../media/hdphoto10.wdp"/><Relationship Id="rId3" Type="http://schemas.openxmlformats.org/officeDocument/2006/relationships/image" Target="../media/image69.png"/><Relationship Id="rId4" Type="http://schemas.openxmlformats.org/officeDocument/2006/relationships/slideLayout" Target="../slideLayouts/slideLayout13.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1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slideLayout" Target="../slideLayouts/slideLayout13.xml"/><Relationship Id="rId10"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image" Target="../media/image10.png"/><Relationship Id="rId3" Type="http://schemas.openxmlformats.org/officeDocument/2006/relationships/image" Target="../media/image22.png"/><Relationship Id="rId4" Type="http://schemas.openxmlformats.org/officeDocument/2006/relationships/slideLayout" Target="../slideLayouts/slideLayout13.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3.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jpeg"/><Relationship Id="rId3" Type="http://schemas.openxmlformats.org/officeDocument/2006/relationships/slideLayout" Target="../slideLayouts/slideLayout13.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jpe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jpeg"/><Relationship Id="rId9" Type="http://schemas.openxmlformats.org/officeDocument/2006/relationships/image" Target="../media/image90.png"/><Relationship Id="rId10" Type="http://schemas.openxmlformats.org/officeDocument/2006/relationships/slideLayout" Target="../slideLayouts/slideLayout13.xml"/><Relationship Id="rId11"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6.png"/><Relationship Id="rId3" Type="http://schemas.openxmlformats.org/officeDocument/2006/relationships/slideLayout" Target="../slideLayouts/slideLayout13.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jpeg"/><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6.png"/><Relationship Id="rId7" Type="http://schemas.openxmlformats.org/officeDocument/2006/relationships/image" Target="../media/image97.png"/><Relationship Id="rId8" Type="http://schemas.openxmlformats.org/officeDocument/2006/relationships/slideLayout" Target="../slideLayouts/slideLayout13.xml"/><Relationship Id="rId9" Type="http://schemas.openxmlformats.org/officeDocument/2006/relationships/notesSlide" Target="../notesSlides/notesSlide30.xml"/>
</Relationships>
</file>

<file path=ppt/slides/_rels/slide4.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slideLayout" Target="../slideLayouts/slideLayout13.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microsoft.com/office/2007/relationships/hdphoto" Target="../media/hdphoto1.wdp"/><Relationship Id="rId3" Type="http://schemas.openxmlformats.org/officeDocument/2006/relationships/slideLayout" Target="../slideLayouts/slideLayout13.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slideLayout" Target="../slideLayouts/slideLayout13.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microsoft.com/office/2007/relationships/hdphoto" Target="../media/hdphoto2.wdp"/><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10.png"/><Relationship Id="rId3" Type="http://schemas.openxmlformats.org/officeDocument/2006/relationships/image" Target="../media/image22.png"/><Relationship Id="rId4" Type="http://schemas.openxmlformats.org/officeDocument/2006/relationships/slideLayout" Target="../slideLayouts/slideLayout1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0" y="6357960"/>
            <a:ext cx="9142200" cy="498240"/>
          </a:xfrm>
          <a:prstGeom prst="rect">
            <a:avLst/>
          </a:prstGeom>
          <a:solidFill>
            <a:srgbClr val="002169"/>
          </a:solidFill>
          <a:ln w="936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pic>
        <p:nvPicPr>
          <p:cNvPr id="123" name="Picture 1" descr=""/>
          <p:cNvPicPr/>
          <p:nvPr/>
        </p:nvPicPr>
        <p:blipFill>
          <a:blip r:embed="rId1"/>
          <a:stretch/>
        </p:blipFill>
        <p:spPr>
          <a:xfrm>
            <a:off x="7572240" y="352440"/>
            <a:ext cx="1209600" cy="744480"/>
          </a:xfrm>
          <a:prstGeom prst="rect">
            <a:avLst/>
          </a:prstGeom>
          <a:ln w="9360">
            <a:noFill/>
          </a:ln>
        </p:spPr>
      </p:pic>
      <p:sp>
        <p:nvSpPr>
          <p:cNvPr id="124" name="CustomShape 2"/>
          <p:cNvSpPr/>
          <p:nvPr/>
        </p:nvSpPr>
        <p:spPr>
          <a:xfrm>
            <a:off x="0" y="6215040"/>
            <a:ext cx="9142200" cy="141120"/>
          </a:xfrm>
          <a:prstGeom prst="rect">
            <a:avLst/>
          </a:prstGeom>
          <a:solidFill>
            <a:srgbClr val="e4d079"/>
          </a:solid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125" name="Line 3"/>
          <p:cNvSpPr/>
          <p:nvPr/>
        </p:nvSpPr>
        <p:spPr>
          <a:xfrm>
            <a:off x="1000080" y="3357360"/>
            <a:ext cx="7143480" cy="1440"/>
          </a:xfrm>
          <a:prstGeom prst="line">
            <a:avLst/>
          </a:prstGeom>
          <a:ln w="9360">
            <a:solidFill>
              <a:srgbClr val="4a7ebb"/>
            </a:solidFill>
            <a:miter/>
          </a:ln>
        </p:spPr>
        <p:style>
          <a:lnRef idx="0"/>
          <a:fillRef idx="0"/>
          <a:effectRef idx="0"/>
          <a:fontRef idx="minor"/>
        </p:style>
        <p:txBody>
          <a:bodyPr lIns="90000" rIns="90000" tIns="-43560" bIns="-43560" anchor="t" anchorCtr="1">
            <a:noAutofit/>
          </a:bodyPr>
          <a:p>
            <a:endParaRPr b="0" lang="it-IT" sz="1800" spc="-1" strike="noStrike">
              <a:solidFill>
                <a:srgbClr val="000000"/>
              </a:solidFill>
              <a:latin typeface="Arial"/>
            </a:endParaRPr>
          </a:p>
        </p:txBody>
      </p:sp>
      <p:sp>
        <p:nvSpPr>
          <p:cNvPr id="126" name="CustomShape 4"/>
          <p:cNvSpPr/>
          <p:nvPr/>
        </p:nvSpPr>
        <p:spPr>
          <a:xfrm>
            <a:off x="928800" y="1306440"/>
            <a:ext cx="7284960" cy="94644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i="1" lang="it-IT" sz="2800" spc="-1" strike="noStrike">
                <a:solidFill>
                  <a:srgbClr val="d59e0f"/>
                </a:solidFill>
                <a:latin typeface="Tahoma"/>
                <a:ea typeface="Microsoft YaHei"/>
              </a:rPr>
              <a:t>#LaVostraDifesa</a:t>
            </a:r>
            <a:endParaRPr b="0" lang="it-IT" sz="2800" spc="-1" strike="noStrike">
              <a:solidFill>
                <a:srgbClr val="000000"/>
              </a:solidFill>
              <a:latin typeface="Arial"/>
            </a:endParaRPr>
          </a:p>
          <a:p>
            <a:pPr algn="ctr" defTabSz="914400">
              <a:lnSpc>
                <a:spcPct val="100000"/>
              </a:lnSpc>
            </a:pPr>
            <a:r>
              <a:rPr b="1" i="1" lang="it-IT" sz="2800" spc="-1" strike="noStrike">
                <a:solidFill>
                  <a:srgbClr val="d59e0f"/>
                </a:solidFill>
                <a:latin typeface="Tahoma"/>
                <a:ea typeface="Microsoft YaHei"/>
              </a:rPr>
              <a:t>LaNostraMissione</a:t>
            </a:r>
            <a:endParaRPr b="0" lang="it-IT" sz="2800" spc="-1" strike="noStrike">
              <a:solidFill>
                <a:srgbClr val="000000"/>
              </a:solidFill>
              <a:latin typeface="Arial"/>
            </a:endParaRPr>
          </a:p>
        </p:txBody>
      </p:sp>
      <p:sp>
        <p:nvSpPr>
          <p:cNvPr id="127" name="CustomShape 5"/>
          <p:cNvSpPr/>
          <p:nvPr/>
        </p:nvSpPr>
        <p:spPr>
          <a:xfrm>
            <a:off x="2571840" y="3448080"/>
            <a:ext cx="3998880" cy="3358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GENOVA, 15-17 NOVEMBRE 2023</a:t>
            </a:r>
            <a:endParaRPr b="0" lang="it-IT" sz="1600" spc="-1" strike="noStrike">
              <a:solidFill>
                <a:srgbClr val="000000"/>
              </a:solidFill>
              <a:latin typeface="Arial"/>
            </a:endParaRPr>
          </a:p>
        </p:txBody>
      </p:sp>
      <p:pic>
        <p:nvPicPr>
          <p:cNvPr id="128" name="Picture 7" descr=""/>
          <p:cNvPicPr/>
          <p:nvPr/>
        </p:nvPicPr>
        <p:blipFill>
          <a:blip r:embed="rId2"/>
          <a:stretch/>
        </p:blipFill>
        <p:spPr>
          <a:xfrm>
            <a:off x="250920" y="189000"/>
            <a:ext cx="798480" cy="1225440"/>
          </a:xfrm>
          <a:prstGeom prst="rect">
            <a:avLst/>
          </a:prstGeom>
          <a:ln w="9360">
            <a:noFill/>
          </a:ln>
        </p:spPr>
      </p:pic>
      <p:pic>
        <p:nvPicPr>
          <p:cNvPr id="129" name="Immagine 14" descr=""/>
          <p:cNvPicPr/>
          <p:nvPr/>
        </p:nvPicPr>
        <p:blipFill>
          <a:blip r:embed="rId3"/>
          <a:srcRect l="0" t="0" r="0" b="6204"/>
          <a:stretch/>
        </p:blipFill>
        <p:spPr>
          <a:xfrm>
            <a:off x="305640" y="4164480"/>
            <a:ext cx="2937960" cy="1964520"/>
          </a:xfrm>
          <a:prstGeom prst="rect">
            <a:avLst/>
          </a:prstGeom>
          <a:ln w="0">
            <a:noFill/>
          </a:ln>
        </p:spPr>
      </p:pic>
      <p:pic>
        <p:nvPicPr>
          <p:cNvPr id="130" name="Immagine 18" descr=""/>
          <p:cNvPicPr/>
          <p:nvPr/>
        </p:nvPicPr>
        <p:blipFill>
          <a:blip r:embed="rId4"/>
          <a:stretch/>
        </p:blipFill>
        <p:spPr>
          <a:xfrm>
            <a:off x="3376440" y="4155120"/>
            <a:ext cx="2931480" cy="1953720"/>
          </a:xfrm>
          <a:prstGeom prst="rect">
            <a:avLst/>
          </a:prstGeom>
          <a:ln w="0">
            <a:noFill/>
          </a:ln>
        </p:spPr>
      </p:pic>
      <p:pic>
        <p:nvPicPr>
          <p:cNvPr id="131" name="Immagine 16" descr=""/>
          <p:cNvPicPr/>
          <p:nvPr/>
        </p:nvPicPr>
        <p:blipFill>
          <a:blip r:embed="rId5"/>
          <a:srcRect l="0" t="52719" r="0" b="0"/>
          <a:stretch/>
        </p:blipFill>
        <p:spPr>
          <a:xfrm>
            <a:off x="920880" y="2342160"/>
            <a:ext cx="7290000" cy="943920"/>
          </a:xfrm>
          <a:prstGeom prst="rect">
            <a:avLst/>
          </a:prstGeom>
          <a:ln w="0">
            <a:noFill/>
          </a:ln>
        </p:spPr>
      </p:pic>
      <p:pic>
        <p:nvPicPr>
          <p:cNvPr id="132" name="Immagine 10" descr="_DSC0183.jpg"/>
          <p:cNvPicPr/>
          <p:nvPr/>
        </p:nvPicPr>
        <p:blipFill>
          <a:blip r:embed="rId6"/>
          <a:stretch/>
        </p:blipFill>
        <p:spPr>
          <a:xfrm>
            <a:off x="6440400" y="4148640"/>
            <a:ext cx="2362680" cy="1967040"/>
          </a:xfrm>
          <a:prstGeom prst="rect">
            <a:avLst/>
          </a:prstGeom>
          <a:ln w="9525">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COS’È L’ESERCITO</a:t>
            </a:r>
            <a:endParaRPr b="0" lang="it-IT" sz="2400" spc="-1" strike="noStrike">
              <a:solidFill>
                <a:srgbClr val="000000"/>
              </a:solidFill>
              <a:latin typeface="Arial"/>
            </a:endParaRPr>
          </a:p>
        </p:txBody>
      </p:sp>
      <p:sp>
        <p:nvSpPr>
          <p:cNvPr id="191" name="CustomShape 2"/>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10217E9C-F2A5-4966-BD0C-A8308A0BD6DE}"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192" name="Immagine 12" descr=""/>
          <p:cNvPicPr/>
          <p:nvPr/>
        </p:nvPicPr>
        <p:blipFill>
          <a:blip r:embed="rId1"/>
          <a:srcRect l="7219" t="19191" r="8474" b="2005"/>
          <a:stretch/>
        </p:blipFill>
        <p:spPr>
          <a:xfrm>
            <a:off x="-25560" y="571680"/>
            <a:ext cx="9168120" cy="59994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COS’È L’ESERCITO</a:t>
            </a:r>
            <a:endParaRPr b="0" lang="it-IT" sz="2400" spc="-1" strike="noStrike">
              <a:solidFill>
                <a:srgbClr val="000000"/>
              </a:solidFill>
              <a:latin typeface="Arial"/>
            </a:endParaRPr>
          </a:p>
        </p:txBody>
      </p:sp>
      <p:grpSp>
        <p:nvGrpSpPr>
          <p:cNvPr id="194" name="Gruppo 2"/>
          <p:cNvGrpSpPr/>
          <p:nvPr/>
        </p:nvGrpSpPr>
        <p:grpSpPr>
          <a:xfrm>
            <a:off x="6957000" y="1526760"/>
            <a:ext cx="1522800" cy="4766760"/>
            <a:chOff x="6957000" y="1526760"/>
            <a:chExt cx="1522800" cy="4766760"/>
          </a:xfrm>
        </p:grpSpPr>
        <p:pic>
          <p:nvPicPr>
            <p:cNvPr id="195" name="Picture 4" descr=""/>
            <p:cNvPicPr/>
            <p:nvPr/>
          </p:nvPicPr>
          <p:blipFill>
            <a:blip r:embed="rId1"/>
            <a:srcRect l="8366" t="0" r="13641" b="0"/>
            <a:stretch/>
          </p:blipFill>
          <p:spPr>
            <a:xfrm>
              <a:off x="6960240" y="5124960"/>
              <a:ext cx="1519560" cy="1168560"/>
            </a:xfrm>
            <a:prstGeom prst="rect">
              <a:avLst/>
            </a:prstGeom>
            <a:ln w="0">
              <a:noFill/>
            </a:ln>
          </p:spPr>
        </p:pic>
        <p:pic>
          <p:nvPicPr>
            <p:cNvPr id="196" name="Picture 6" descr=""/>
            <p:cNvPicPr/>
            <p:nvPr/>
          </p:nvPicPr>
          <p:blipFill>
            <a:blip r:embed="rId2"/>
            <a:srcRect l="-136" t="5134" r="21243" b="-441"/>
            <a:stretch/>
          </p:blipFill>
          <p:spPr>
            <a:xfrm>
              <a:off x="6957000" y="4100760"/>
              <a:ext cx="1521360" cy="1033200"/>
            </a:xfrm>
            <a:prstGeom prst="rect">
              <a:avLst/>
            </a:prstGeom>
            <a:ln w="0">
              <a:noFill/>
            </a:ln>
          </p:spPr>
        </p:pic>
        <p:pic>
          <p:nvPicPr>
            <p:cNvPr id="197" name="Picture 10" descr=""/>
            <p:cNvPicPr/>
            <p:nvPr/>
          </p:nvPicPr>
          <p:blipFill>
            <a:blip r:embed="rId3"/>
            <a:srcRect l="6507" t="0" r="7704" b="0"/>
            <a:stretch/>
          </p:blipFill>
          <p:spPr>
            <a:xfrm>
              <a:off x="6957720" y="2817720"/>
              <a:ext cx="1521000" cy="1281600"/>
            </a:xfrm>
            <a:prstGeom prst="rect">
              <a:avLst/>
            </a:prstGeom>
            <a:ln w="0">
              <a:noFill/>
            </a:ln>
          </p:spPr>
        </p:pic>
        <p:pic>
          <p:nvPicPr>
            <p:cNvPr id="198" name="Picture 14" descr=""/>
            <p:cNvPicPr/>
            <p:nvPr/>
          </p:nvPicPr>
          <p:blipFill>
            <a:blip r:embed="rId4"/>
            <a:srcRect l="2949" t="0" r="18499" b="0"/>
            <a:stretch/>
          </p:blipFill>
          <p:spPr>
            <a:xfrm>
              <a:off x="6957000" y="1526760"/>
              <a:ext cx="1521360" cy="1288440"/>
            </a:xfrm>
            <a:prstGeom prst="rect">
              <a:avLst/>
            </a:prstGeom>
            <a:ln w="0">
              <a:noFill/>
            </a:ln>
          </p:spPr>
        </p:pic>
      </p:grpSp>
      <p:sp>
        <p:nvSpPr>
          <p:cNvPr id="199" name="CustomShape 2"/>
          <p:cNvSpPr/>
          <p:nvPr/>
        </p:nvSpPr>
        <p:spPr>
          <a:xfrm>
            <a:off x="232200" y="1735920"/>
            <a:ext cx="1013040" cy="4565160"/>
          </a:xfrm>
          <a:prstGeom prst="rect">
            <a:avLst/>
          </a:prstGeom>
          <a:gradFill rotWithShape="0">
            <a:gsLst>
              <a:gs pos="0">
                <a:srgbClr val="f6f9fc">
                  <a:alpha val="0"/>
                </a:srgbClr>
              </a:gs>
              <a:gs pos="100000">
                <a:srgbClr val="f6f9fc">
                  <a:alpha val="0"/>
                </a:srgbClr>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00" name="CustomShape 3"/>
          <p:cNvSpPr/>
          <p:nvPr/>
        </p:nvSpPr>
        <p:spPr>
          <a:xfrm rot="16200000">
            <a:off x="-663480" y="4640760"/>
            <a:ext cx="2755440" cy="591480"/>
          </a:xfrm>
          <a:prstGeom prst="rect">
            <a:avLst/>
          </a:prstGeom>
          <a:noFill/>
          <a:ln w="9360">
            <a:noFill/>
          </a:ln>
        </p:spPr>
        <p:style>
          <a:lnRef idx="0"/>
          <a:fillRef idx="0"/>
          <a:effectRef idx="0"/>
          <a:fontRef idx="minor"/>
        </p:style>
        <p:txBody>
          <a:bodyPr lIns="90000" rIns="90000" tIns="46800" bIns="46800" anchor="t">
            <a:noAutofit/>
          </a:bodyPr>
          <a:p>
            <a:pPr defTabSz="914400">
              <a:lnSpc>
                <a:spcPct val="100000"/>
              </a:lnSpc>
            </a:pPr>
            <a:r>
              <a:rPr b="1" lang="it-IT" sz="3600" spc="-1" strike="noStrike">
                <a:solidFill>
                  <a:srgbClr val="000000"/>
                </a:solidFill>
                <a:latin typeface="Tahoma"/>
                <a:ea typeface="Tahoma"/>
              </a:rPr>
              <a:t>VALORI</a:t>
            </a:r>
            <a:endParaRPr b="0" lang="it-IT" sz="3600" spc="-1" strike="noStrike">
              <a:solidFill>
                <a:srgbClr val="000000"/>
              </a:solidFill>
              <a:latin typeface="Arial"/>
            </a:endParaRPr>
          </a:p>
        </p:txBody>
      </p:sp>
      <p:sp>
        <p:nvSpPr>
          <p:cNvPr id="201" name="CustomShape 5"/>
          <p:cNvSpPr/>
          <p:nvPr/>
        </p:nvSpPr>
        <p:spPr>
          <a:xfrm rot="16200000">
            <a:off x="3799800" y="3331800"/>
            <a:ext cx="5341680" cy="591480"/>
          </a:xfrm>
          <a:prstGeom prst="rect">
            <a:avLst/>
          </a:prstGeom>
          <a:noFill/>
          <a:ln w="9360">
            <a:noFill/>
          </a:ln>
        </p:spPr>
        <p:style>
          <a:lnRef idx="0"/>
          <a:fillRef idx="0"/>
          <a:effectRef idx="0"/>
          <a:fontRef idx="minor"/>
        </p:style>
        <p:txBody>
          <a:bodyPr lIns="90000" rIns="90000" tIns="46800" bIns="46800" anchor="t">
            <a:noAutofit/>
          </a:bodyPr>
          <a:p>
            <a:pPr defTabSz="914400">
              <a:lnSpc>
                <a:spcPct val="100000"/>
              </a:lnSpc>
            </a:pPr>
            <a:r>
              <a:rPr b="1" lang="it-IT" sz="3600" spc="-1" strike="noStrike">
                <a:solidFill>
                  <a:srgbClr val="000000"/>
                </a:solidFill>
                <a:latin typeface="Tahoma"/>
                <a:ea typeface="Tahoma"/>
              </a:rPr>
              <a:t>SPORT</a:t>
            </a:r>
            <a:endParaRPr b="0" lang="it-IT" sz="3600" spc="-1" strike="noStrike">
              <a:solidFill>
                <a:srgbClr val="000000"/>
              </a:solidFill>
              <a:latin typeface="Arial"/>
            </a:endParaRPr>
          </a:p>
        </p:txBody>
      </p:sp>
      <p:sp>
        <p:nvSpPr>
          <p:cNvPr id="202" name="CustomShape 8"/>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0581A4DE-2FAC-49CD-8579-FCF0B5208FE8}"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grpSp>
        <p:nvGrpSpPr>
          <p:cNvPr id="203" name="Gruppo 1"/>
          <p:cNvGrpSpPr/>
          <p:nvPr/>
        </p:nvGrpSpPr>
        <p:grpSpPr>
          <a:xfrm>
            <a:off x="3073320" y="969840"/>
            <a:ext cx="989640" cy="5344560"/>
            <a:chOff x="3073320" y="969840"/>
            <a:chExt cx="989640" cy="5344560"/>
          </a:xfrm>
        </p:grpSpPr>
        <p:sp>
          <p:nvSpPr>
            <p:cNvPr id="204" name="CustomShape 7"/>
            <p:cNvSpPr/>
            <p:nvPr/>
          </p:nvSpPr>
          <p:spPr>
            <a:xfrm rot="16200000">
              <a:off x="707040" y="3336120"/>
              <a:ext cx="5324040" cy="591480"/>
            </a:xfrm>
            <a:prstGeom prst="rect">
              <a:avLst/>
            </a:prstGeom>
            <a:noFill/>
            <a:ln w="9360">
              <a:noFill/>
            </a:ln>
          </p:spPr>
          <p:style>
            <a:lnRef idx="0"/>
            <a:fillRef idx="0"/>
            <a:effectRef idx="0"/>
            <a:fontRef idx="minor"/>
          </p:style>
          <p:txBody>
            <a:bodyPr lIns="90000" rIns="90000" tIns="46800" bIns="46800" anchor="t">
              <a:noAutofit/>
            </a:bodyPr>
            <a:p>
              <a:pPr defTabSz="914400">
                <a:lnSpc>
                  <a:spcPct val="100000"/>
                </a:lnSpc>
              </a:pPr>
              <a:r>
                <a:rPr b="1" lang="it-IT" sz="3600" spc="-1" strike="noStrike">
                  <a:solidFill>
                    <a:srgbClr val="000000"/>
                  </a:solidFill>
                  <a:latin typeface="Tahoma"/>
                  <a:ea typeface="Tahoma"/>
                </a:rPr>
                <a:t>FORMAZIONE E</a:t>
              </a:r>
              <a:endParaRPr b="0" lang="it-IT" sz="3600" spc="-1" strike="noStrike">
                <a:solidFill>
                  <a:srgbClr val="000000"/>
                </a:solidFill>
                <a:latin typeface="Arial"/>
              </a:endParaRPr>
            </a:p>
          </p:txBody>
        </p:sp>
        <p:sp>
          <p:nvSpPr>
            <p:cNvPr id="205" name="CustomShape 9"/>
            <p:cNvSpPr/>
            <p:nvPr/>
          </p:nvSpPr>
          <p:spPr>
            <a:xfrm rot="16200000">
              <a:off x="1105200" y="3356640"/>
              <a:ext cx="5324040" cy="591480"/>
            </a:xfrm>
            <a:prstGeom prst="rect">
              <a:avLst/>
            </a:prstGeom>
            <a:noFill/>
            <a:ln w="9360">
              <a:noFill/>
            </a:ln>
          </p:spPr>
          <p:style>
            <a:lnRef idx="0"/>
            <a:fillRef idx="0"/>
            <a:effectRef idx="0"/>
            <a:fontRef idx="minor"/>
          </p:style>
          <p:txBody>
            <a:bodyPr lIns="90000" rIns="90000" tIns="46800" bIns="46800" anchor="t">
              <a:noAutofit/>
            </a:bodyPr>
            <a:p>
              <a:pPr defTabSz="914400">
                <a:lnSpc>
                  <a:spcPct val="100000"/>
                </a:lnSpc>
              </a:pPr>
              <a:r>
                <a:rPr b="1" lang="it-IT" sz="3600" spc="-1" strike="noStrike">
                  <a:solidFill>
                    <a:srgbClr val="000000"/>
                  </a:solidFill>
                  <a:latin typeface="Tahoma"/>
                  <a:ea typeface="Tahoma"/>
                </a:rPr>
                <a:t>ADDESTRAMENTO</a:t>
              </a:r>
              <a:endParaRPr b="0" lang="it-IT" sz="3600" spc="-1" strike="noStrike">
                <a:solidFill>
                  <a:srgbClr val="000000"/>
                </a:solidFill>
                <a:latin typeface="Arial"/>
              </a:endParaRPr>
            </a:p>
          </p:txBody>
        </p:sp>
      </p:grpSp>
      <p:grpSp>
        <p:nvGrpSpPr>
          <p:cNvPr id="206" name="Gruppo 4"/>
          <p:cNvGrpSpPr/>
          <p:nvPr/>
        </p:nvGrpSpPr>
        <p:grpSpPr>
          <a:xfrm>
            <a:off x="1257480" y="1583640"/>
            <a:ext cx="1530360" cy="4730400"/>
            <a:chOff x="1257480" y="1583640"/>
            <a:chExt cx="1530360" cy="4730400"/>
          </a:xfrm>
        </p:grpSpPr>
        <p:pic>
          <p:nvPicPr>
            <p:cNvPr id="207" name="Immagine 27" descr=""/>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l="9955" t="8969" r="10442" b="0"/>
            <a:stretch/>
          </p:blipFill>
          <p:spPr>
            <a:xfrm>
              <a:off x="1257480" y="5145480"/>
              <a:ext cx="1529640" cy="1168560"/>
            </a:xfrm>
            <a:prstGeom prst="rect">
              <a:avLst/>
            </a:prstGeom>
            <a:ln w="9360">
              <a:noFill/>
            </a:ln>
          </p:spPr>
        </p:pic>
        <p:pic>
          <p:nvPicPr>
            <p:cNvPr id="208" name="Immagine 13334" descr=""/>
            <p:cNvPicPr/>
            <p:nvPr/>
          </p:nvPicPr>
          <p:blipFill>
            <a:blip r:embed="rId7"/>
            <a:srcRect l="1529" t="0" r="18985" b="0"/>
            <a:stretch/>
          </p:blipFill>
          <p:spPr>
            <a:xfrm>
              <a:off x="1258200" y="1583640"/>
              <a:ext cx="1529640" cy="1284120"/>
            </a:xfrm>
            <a:prstGeom prst="rect">
              <a:avLst/>
            </a:prstGeom>
            <a:ln w="9360">
              <a:noFill/>
            </a:ln>
          </p:spPr>
        </p:pic>
        <p:pic>
          <p:nvPicPr>
            <p:cNvPr id="209" name="Immagine 22" descr=""/>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rcRect l="11628" t="11821" r="3133" b="3579"/>
            <a:stretch/>
          </p:blipFill>
          <p:spPr>
            <a:xfrm>
              <a:off x="1258920" y="4133520"/>
              <a:ext cx="1528560" cy="1010520"/>
            </a:xfrm>
            <a:prstGeom prst="rect">
              <a:avLst/>
            </a:prstGeom>
            <a:ln w="0">
              <a:noFill/>
            </a:ln>
          </p:spPr>
        </p:pic>
        <p:pic>
          <p:nvPicPr>
            <p:cNvPr id="210" name="Immagine 7" descr=""/>
            <p:cNvPicPr/>
            <p:nvPr/>
          </p:nvPicPr>
          <p:blipFill>
            <a:blip r:embed="rId10"/>
            <a:srcRect l="23170" t="37340" r="36857" b="13119"/>
            <a:stretch/>
          </p:blipFill>
          <p:spPr>
            <a:xfrm>
              <a:off x="1258200" y="2869560"/>
              <a:ext cx="1528560" cy="1262880"/>
            </a:xfrm>
            <a:prstGeom prst="rect">
              <a:avLst/>
            </a:prstGeom>
            <a:ln w="0">
              <a:noFill/>
            </a:ln>
          </p:spPr>
        </p:pic>
      </p:grpSp>
      <p:grpSp>
        <p:nvGrpSpPr>
          <p:cNvPr id="211" name="Gruppo 3"/>
          <p:cNvGrpSpPr/>
          <p:nvPr/>
        </p:nvGrpSpPr>
        <p:grpSpPr>
          <a:xfrm>
            <a:off x="4308480" y="1562040"/>
            <a:ext cx="1530000" cy="4739040"/>
            <a:chOff x="4308480" y="1562040"/>
            <a:chExt cx="1530000" cy="4739040"/>
          </a:xfrm>
        </p:grpSpPr>
        <p:pic>
          <p:nvPicPr>
            <p:cNvPr id="212" name="Immagine 3" descr=""/>
            <p:cNvPicPr/>
            <p:nvPr/>
          </p:nvPicPr>
          <p:blipFill>
            <a:blip r:embed="rId11"/>
            <a:srcRect l="0" t="0" r="21623" b="0"/>
            <a:stretch/>
          </p:blipFill>
          <p:spPr>
            <a:xfrm>
              <a:off x="4308480" y="1562040"/>
              <a:ext cx="1530000" cy="1299600"/>
            </a:xfrm>
            <a:prstGeom prst="rect">
              <a:avLst/>
            </a:prstGeom>
            <a:ln w="0">
              <a:noFill/>
            </a:ln>
          </p:spPr>
        </p:pic>
        <p:pic>
          <p:nvPicPr>
            <p:cNvPr id="213" name="Immagine 5" descr=""/>
            <p:cNvPicPr/>
            <p:nvPr/>
          </p:nvPicPr>
          <p:blipFill>
            <a:blip r:embed="rId12"/>
            <a:srcRect l="6201" t="186" r="5850" b="0"/>
            <a:stretch/>
          </p:blipFill>
          <p:spPr>
            <a:xfrm>
              <a:off x="4308840" y="5145120"/>
              <a:ext cx="1528560" cy="1155960"/>
            </a:xfrm>
            <a:prstGeom prst="rect">
              <a:avLst/>
            </a:prstGeom>
            <a:ln w="0">
              <a:noFill/>
            </a:ln>
          </p:spPr>
        </p:pic>
        <p:pic>
          <p:nvPicPr>
            <p:cNvPr id="214" name="Immagine 6" descr=""/>
            <p:cNvPicPr/>
            <p:nvPr/>
          </p:nvPicPr>
          <p:blipFill>
            <a:blip r:embed="rId13"/>
            <a:stretch/>
          </p:blipFill>
          <p:spPr>
            <a:xfrm>
              <a:off x="4308840" y="4125240"/>
              <a:ext cx="1528560" cy="1018800"/>
            </a:xfrm>
            <a:prstGeom prst="rect">
              <a:avLst/>
            </a:prstGeom>
            <a:ln w="0">
              <a:noFill/>
            </a:ln>
          </p:spPr>
        </p:pic>
        <p:pic>
          <p:nvPicPr>
            <p:cNvPr id="215" name="Immagine 8" descr=""/>
            <p:cNvPicPr/>
            <p:nvPr/>
          </p:nvPicPr>
          <p:blipFill>
            <a:blip r:embed="rId14">
              <a:extLst>
                <a:ext uri="{BEBA8EAE-BF5A-486C-A8C5-ECC9F3942E4B}">
                  <a14:imgProps xmlns:a14="http://schemas.microsoft.com/office/drawing/2010/main">
                    <a14:imgLayer r:embed="rId15">
                      <a14:imgEffect>
                        <a14:brightnessContrast bright="40000" contrast="-20000"/>
                      </a14:imgEffect>
                    </a14:imgLayer>
                  </a14:imgProps>
                </a:ext>
              </a:extLst>
            </a:blip>
            <a:srcRect l="5756" t="0" r="13469" b="171"/>
            <a:stretch/>
          </p:blipFill>
          <p:spPr>
            <a:xfrm>
              <a:off x="4308840" y="2864520"/>
              <a:ext cx="1528560" cy="1259280"/>
            </a:xfrm>
            <a:prstGeom prst="rect">
              <a:avLst/>
            </a:prstGeom>
            <a:ln w="0">
              <a:noFill/>
            </a:ln>
          </p:spPr>
        </p:pic>
      </p:gr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Immagine 11" descr=""/>
          <p:cNvPicPr/>
          <p:nvPr/>
        </p:nvPicPr>
        <p:blipFill>
          <a:blip r:embed="rId1"/>
          <a:stretch/>
        </p:blipFill>
        <p:spPr>
          <a:xfrm>
            <a:off x="0" y="0"/>
            <a:ext cx="9142560" cy="6577200"/>
          </a:xfrm>
          <a:prstGeom prst="rect">
            <a:avLst/>
          </a:prstGeom>
          <a:ln w="0">
            <a:noFill/>
          </a:ln>
        </p:spPr>
      </p:pic>
      <p:sp>
        <p:nvSpPr>
          <p:cNvPr id="217" name="CustomShape 1"/>
          <p:cNvSpPr/>
          <p:nvPr/>
        </p:nvSpPr>
        <p:spPr>
          <a:xfrm>
            <a:off x="-30600" y="9360"/>
            <a:ext cx="9203400" cy="6570720"/>
          </a:xfrm>
          <a:prstGeom prst="rect">
            <a:avLst/>
          </a:prstGeom>
          <a:solidFill>
            <a:srgbClr val="2f5197">
              <a:alpha val="74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18" name="Immagine 7" descr=""/>
          <p:cNvPicPr/>
          <p:nvPr/>
        </p:nvPicPr>
        <p:blipFill>
          <a:blip r:embed="rId2"/>
          <a:stretch/>
        </p:blipFill>
        <p:spPr>
          <a:xfrm>
            <a:off x="2526840" y="1089360"/>
            <a:ext cx="4233600" cy="4398840"/>
          </a:xfrm>
          <a:prstGeom prst="rect">
            <a:avLst/>
          </a:prstGeom>
          <a:ln w="0">
            <a:noFill/>
          </a:ln>
        </p:spPr>
      </p:pic>
      <p:sp>
        <p:nvSpPr>
          <p:cNvPr id="219" name="CustomShape 2"/>
          <p:cNvSpPr/>
          <p:nvPr/>
        </p:nvSpPr>
        <p:spPr>
          <a:xfrm>
            <a:off x="2829600" y="2556360"/>
            <a:ext cx="36277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000" spc="-151" strike="noStrike">
                <a:solidFill>
                  <a:srgbClr val="ffffff"/>
                </a:solidFill>
                <a:latin typeface="Microsoft Sans Serif"/>
                <a:ea typeface="Microsoft Sans Serif"/>
              </a:rPr>
              <a:t>COSA FA L’ESERCITO</a:t>
            </a:r>
            <a:endParaRPr b="0" lang="it-IT" sz="4000" spc="-1" strike="noStrike">
              <a:solidFill>
                <a:srgbClr val="000000"/>
              </a:solidFill>
              <a:latin typeface="Arial"/>
            </a:endParaRPr>
          </a:p>
        </p:txBody>
      </p:sp>
      <p:pic>
        <p:nvPicPr>
          <p:cNvPr id="220" name="Immagine 9" descr=""/>
          <p:cNvPicPr/>
          <p:nvPr/>
        </p:nvPicPr>
        <p:blipFill>
          <a:blip r:embed="rId3">
            <a:lum bright="70000" contrast="-70000"/>
          </a:blip>
          <a:stretch/>
        </p:blipFill>
        <p:spPr>
          <a:xfrm>
            <a:off x="272160" y="6026760"/>
            <a:ext cx="1280160" cy="358560"/>
          </a:xfrm>
          <a:prstGeom prst="rect">
            <a:avLst/>
          </a:prstGeom>
          <a:ln w="0">
            <a:noFill/>
          </a:ln>
        </p:spPr>
      </p:pic>
      <p:sp>
        <p:nvSpPr>
          <p:cNvPr id="221"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299DF849-3C31-4F2F-828C-F065E57348AF}"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13320" y="584280"/>
            <a:ext cx="9142560" cy="5965560"/>
          </a:xfrm>
          <a:prstGeom prst="rect">
            <a:avLst/>
          </a:prstGeom>
          <a:solidFill>
            <a:srgbClr val="dfded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23" name="Immagine 3" descr=""/>
          <p:cNvPicPr/>
          <p:nvPr/>
        </p:nvPicPr>
        <p:blipFill>
          <a:blip r:embed="rId1"/>
          <a:srcRect l="0" t="2116" r="0" b="0"/>
          <a:stretch/>
        </p:blipFill>
        <p:spPr>
          <a:xfrm>
            <a:off x="3600" y="584280"/>
            <a:ext cx="7885800" cy="5145480"/>
          </a:xfrm>
          <a:prstGeom prst="rect">
            <a:avLst/>
          </a:prstGeom>
          <a:ln w="0">
            <a:noFill/>
          </a:ln>
          <a:effectLst>
            <a:softEdge rad="635040"/>
          </a:effectLst>
        </p:spPr>
      </p:pic>
      <p:sp>
        <p:nvSpPr>
          <p:cNvPr id="224" name="CustomShape 2"/>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FA L’ESERCITO</a:t>
            </a:r>
            <a:endParaRPr b="0" lang="it-IT" sz="2400" spc="-1" strike="noStrike">
              <a:solidFill>
                <a:srgbClr val="000000"/>
              </a:solidFill>
              <a:latin typeface="Arial"/>
            </a:endParaRPr>
          </a:p>
        </p:txBody>
      </p:sp>
      <p:sp>
        <p:nvSpPr>
          <p:cNvPr id="225" name="CustomShape 3"/>
          <p:cNvSpPr/>
          <p:nvPr/>
        </p:nvSpPr>
        <p:spPr>
          <a:xfrm>
            <a:off x="0" y="-144360"/>
            <a:ext cx="303120" cy="30312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226" name="CustomShape 4"/>
          <p:cNvSpPr/>
          <p:nvPr/>
        </p:nvSpPr>
        <p:spPr>
          <a:xfrm>
            <a:off x="0" y="-144360"/>
            <a:ext cx="303120" cy="30312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pic>
        <p:nvPicPr>
          <p:cNvPr id="227" name="Picture 16" descr=""/>
          <p:cNvPicPr/>
          <p:nvPr/>
        </p:nvPicPr>
        <p:blipFill>
          <a:blip r:embed="rId2"/>
          <a:srcRect l="4862" t="0" r="0" b="0"/>
          <a:stretch/>
        </p:blipFill>
        <p:spPr>
          <a:xfrm>
            <a:off x="918000" y="838440"/>
            <a:ext cx="2676240" cy="1871280"/>
          </a:xfrm>
          <a:prstGeom prst="rect">
            <a:avLst/>
          </a:prstGeom>
          <a:ln w="9360">
            <a:noFill/>
          </a:ln>
          <a:scene3d>
            <a:camera prst="orthographicFront"/>
            <a:lightRig dir="t" rig="threePt"/>
          </a:scene3d>
        </p:spPr>
      </p:pic>
      <p:sp>
        <p:nvSpPr>
          <p:cNvPr id="228" name="CustomShape 5"/>
          <p:cNvSpPr/>
          <p:nvPr/>
        </p:nvSpPr>
        <p:spPr>
          <a:xfrm>
            <a:off x="3155040" y="5615640"/>
            <a:ext cx="5847480" cy="532080"/>
          </a:xfrm>
          <a:prstGeom prst="roundRect">
            <a:avLst>
              <a:gd name="adj" fmla="val 50000"/>
            </a:avLst>
          </a:prstGeom>
          <a:solidFill>
            <a:srgbClr val="cf8446"/>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29" name="CustomShape 6"/>
          <p:cNvSpPr/>
          <p:nvPr/>
        </p:nvSpPr>
        <p:spPr>
          <a:xfrm>
            <a:off x="2577960" y="5466240"/>
            <a:ext cx="6550920" cy="701640"/>
          </a:xfrm>
          <a:prstGeom prst="rect">
            <a:avLst/>
          </a:prstGeom>
          <a:noFill/>
          <a:ln w="9360">
            <a:noFill/>
          </a:ln>
        </p:spPr>
        <p:style>
          <a:lnRef idx="0"/>
          <a:fillRef idx="0"/>
          <a:effectRef idx="0"/>
          <a:fontRef idx="minor"/>
        </p:style>
        <p:txBody>
          <a:bodyPr lIns="90000" rIns="90000" tIns="46800" bIns="46800" anchor="t">
            <a:noAutofit/>
          </a:bodyPr>
          <a:p>
            <a:pPr marL="800280" indent="-339840" algn="ctr" defTabSz="914400">
              <a:lnSpc>
                <a:spcPct val="200000"/>
              </a:lnSpc>
              <a:tabLst>
                <a:tab algn="l" pos="0"/>
              </a:tabLst>
            </a:pPr>
            <a:r>
              <a:rPr b="1" lang="it-IT" sz="2000" spc="-1" strike="noStrike">
                <a:solidFill>
                  <a:srgbClr val="ffffff"/>
                </a:solidFill>
                <a:latin typeface="Tahoma"/>
                <a:ea typeface="Microsoft YaHei"/>
              </a:rPr>
              <a:t>IMPIEGO IN AMBITO INTERNAZIONALE</a:t>
            </a:r>
            <a:endParaRPr b="0" lang="it-IT" sz="2000" spc="-1" strike="noStrike">
              <a:solidFill>
                <a:srgbClr val="000000"/>
              </a:solidFill>
              <a:latin typeface="Arial"/>
            </a:endParaRPr>
          </a:p>
        </p:txBody>
      </p:sp>
      <p:pic>
        <p:nvPicPr>
          <p:cNvPr id="230" name="Immagine 2" descr=""/>
          <p:cNvPicPr/>
          <p:nvPr/>
        </p:nvPicPr>
        <p:blipFill>
          <a:blip r:embed="rId3"/>
          <a:srcRect l="7287" t="0" r="7436" b="11166"/>
          <a:stretch/>
        </p:blipFill>
        <p:spPr>
          <a:xfrm>
            <a:off x="6201000" y="1118520"/>
            <a:ext cx="2678400" cy="1861920"/>
          </a:xfrm>
          <a:prstGeom prst="rect">
            <a:avLst/>
          </a:prstGeom>
          <a:ln w="0">
            <a:noFill/>
          </a:ln>
          <a:scene3d>
            <a:camera prst="orthographicFront"/>
            <a:lightRig dir="t" rig="threePt"/>
          </a:scene3d>
        </p:spPr>
      </p:pic>
      <p:pic>
        <p:nvPicPr>
          <p:cNvPr id="231" name="Picture 2" descr=""/>
          <p:cNvPicPr/>
          <p:nvPr/>
        </p:nvPicPr>
        <p:blipFill>
          <a:blip r:embed="rId4"/>
          <a:stretch/>
        </p:blipFill>
        <p:spPr>
          <a:xfrm>
            <a:off x="6711480" y="3406680"/>
            <a:ext cx="2500560" cy="2500560"/>
          </a:xfrm>
          <a:prstGeom prst="rect">
            <a:avLst/>
          </a:prstGeom>
          <a:ln w="0">
            <a:noFill/>
          </a:ln>
        </p:spPr>
      </p:pic>
      <p:sp>
        <p:nvSpPr>
          <p:cNvPr id="232" name="CustomShape 7"/>
          <p:cNvSpPr/>
          <p:nvPr/>
        </p:nvSpPr>
        <p:spPr>
          <a:xfrm>
            <a:off x="6101640" y="2982240"/>
            <a:ext cx="2876400" cy="9154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OPERAZIONI DI SOCCORSO UMANITARIO</a:t>
            </a:r>
            <a:endParaRPr b="0" lang="it-IT" sz="1600" spc="-1" strike="noStrike">
              <a:solidFill>
                <a:srgbClr val="000000"/>
              </a:solidFill>
              <a:latin typeface="Arial"/>
            </a:endParaRPr>
          </a:p>
        </p:txBody>
      </p:sp>
      <p:sp>
        <p:nvSpPr>
          <p:cNvPr id="233" name="CustomShape 8"/>
          <p:cNvSpPr/>
          <p:nvPr/>
        </p:nvSpPr>
        <p:spPr>
          <a:xfrm>
            <a:off x="717840" y="2699640"/>
            <a:ext cx="3113640" cy="118980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ASSISTENZA </a:t>
            </a:r>
            <a:r>
              <a:rPr b="0" i="1" lang="it-IT" sz="1600" spc="-1" strike="noStrike">
                <a:solidFill>
                  <a:srgbClr val="000000"/>
                </a:solidFill>
                <a:latin typeface="Tahoma"/>
                <a:ea typeface="Microsoft YaHei"/>
              </a:rPr>
              <a:t>(Addestramento/supporto/formazione) </a:t>
            </a:r>
            <a:r>
              <a:rPr b="0" lang="it-IT" sz="1600" spc="-1" strike="noStrike">
                <a:solidFill>
                  <a:srgbClr val="000000"/>
                </a:solidFill>
                <a:latin typeface="Tahoma"/>
                <a:ea typeface="Microsoft YaHei"/>
              </a:rPr>
              <a:t>ESERCITI STRANIERI</a:t>
            </a:r>
            <a:endParaRPr b="0" lang="it-IT" sz="1600" spc="-1" strike="noStrike">
              <a:solidFill>
                <a:srgbClr val="000000"/>
              </a:solidFill>
              <a:latin typeface="Arial"/>
            </a:endParaRPr>
          </a:p>
        </p:txBody>
      </p:sp>
      <p:pic>
        <p:nvPicPr>
          <p:cNvPr id="234" name="Immagine 4" descr=""/>
          <p:cNvPicPr/>
          <p:nvPr/>
        </p:nvPicPr>
        <p:blipFill>
          <a:blip r:embed="rId5"/>
          <a:stretch/>
        </p:blipFill>
        <p:spPr>
          <a:xfrm>
            <a:off x="312120" y="4145400"/>
            <a:ext cx="2683440" cy="1788480"/>
          </a:xfrm>
          <a:prstGeom prst="rect">
            <a:avLst/>
          </a:prstGeom>
          <a:ln w="0">
            <a:noFill/>
          </a:ln>
          <a:scene3d>
            <a:camera prst="orthographicFront"/>
            <a:lightRig dir="t" rig="threePt"/>
          </a:scene3d>
        </p:spPr>
      </p:pic>
      <p:sp>
        <p:nvSpPr>
          <p:cNvPr id="235" name="CustomShape 9"/>
          <p:cNvSpPr/>
          <p:nvPr/>
        </p:nvSpPr>
        <p:spPr>
          <a:xfrm>
            <a:off x="83160" y="5908680"/>
            <a:ext cx="3141360" cy="64116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OPERAZIONI DI MANTENIMENTO DELLA PACE</a:t>
            </a:r>
            <a:endParaRPr b="0" lang="it-IT" sz="1600" spc="-1" strike="noStrike">
              <a:solidFill>
                <a:srgbClr val="000000"/>
              </a:solidFill>
              <a:latin typeface="Arial"/>
            </a:endParaRPr>
          </a:p>
        </p:txBody>
      </p:sp>
      <p:sp>
        <p:nvSpPr>
          <p:cNvPr id="236" name="CustomShape 10"/>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B7B1AB11-E3D2-4A22-8EB9-147947FB0049}"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7" name="Immagine 1" descr=""/>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tretch/>
        </p:blipFill>
        <p:spPr>
          <a:xfrm>
            <a:off x="0" y="605880"/>
            <a:ext cx="9142560" cy="5958720"/>
          </a:xfrm>
          <a:prstGeom prst="rect">
            <a:avLst/>
          </a:prstGeom>
          <a:ln w="9360">
            <a:noFill/>
          </a:ln>
        </p:spPr>
      </p:pic>
      <p:sp>
        <p:nvSpPr>
          <p:cNvPr id="238"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FA L’ESERCITO</a:t>
            </a:r>
            <a:endParaRPr b="0" lang="it-IT" sz="2400" spc="-1" strike="noStrike">
              <a:solidFill>
                <a:srgbClr val="000000"/>
              </a:solidFill>
              <a:latin typeface="Arial"/>
            </a:endParaRPr>
          </a:p>
        </p:txBody>
      </p:sp>
      <p:pic>
        <p:nvPicPr>
          <p:cNvPr id="239" name="Immagine 4" descr=""/>
          <p:cNvPicPr/>
          <p:nvPr/>
        </p:nvPicPr>
        <p:blipFill>
          <a:blip r:embed="rId3"/>
          <a:stretch/>
        </p:blipFill>
        <p:spPr>
          <a:xfrm>
            <a:off x="3844800" y="1112400"/>
            <a:ext cx="1539000" cy="1821960"/>
          </a:xfrm>
          <a:prstGeom prst="rect">
            <a:avLst/>
          </a:prstGeom>
          <a:ln w="0">
            <a:noFill/>
          </a:ln>
        </p:spPr>
      </p:pic>
      <p:pic>
        <p:nvPicPr>
          <p:cNvPr id="240" name="Picture 13" descr=""/>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p:blipFill>
        <p:spPr>
          <a:xfrm>
            <a:off x="891360" y="3377520"/>
            <a:ext cx="2761920" cy="1971000"/>
          </a:xfrm>
          <a:prstGeom prst="rect">
            <a:avLst/>
          </a:prstGeom>
          <a:ln w="9360">
            <a:noFill/>
          </a:ln>
          <a:scene3d>
            <a:camera prst="orthographicFront"/>
            <a:lightRig dir="t" rig="threePt"/>
          </a:scene3d>
        </p:spPr>
      </p:pic>
      <p:sp>
        <p:nvSpPr>
          <p:cNvPr id="241" name="CustomShape 2"/>
          <p:cNvSpPr/>
          <p:nvPr/>
        </p:nvSpPr>
        <p:spPr>
          <a:xfrm>
            <a:off x="127080" y="5478120"/>
            <a:ext cx="4265640" cy="9154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CONCORSO ALLE FORZE DI POLIZIA</a:t>
            </a:r>
            <a:endParaRPr b="0" lang="it-IT" sz="1600" spc="-1" strike="noStrike">
              <a:solidFill>
                <a:srgbClr val="000000"/>
              </a:solidFill>
              <a:latin typeface="Arial"/>
            </a:endParaRPr>
          </a:p>
          <a:p>
            <a:pPr algn="ctr" defTabSz="914400">
              <a:lnSpc>
                <a:spcPct val="100000"/>
              </a:lnSpc>
            </a:pPr>
            <a:r>
              <a:rPr b="0" lang="it-IT" sz="1600" spc="-1" strike="noStrike">
                <a:solidFill>
                  <a:srgbClr val="000000"/>
                </a:solidFill>
                <a:latin typeface="Tahoma"/>
                <a:ea typeface="Microsoft YaHei"/>
              </a:rPr>
              <a:t>PER LA SICUREZZA E L’ORDINE</a:t>
            </a:r>
            <a:endParaRPr b="0" lang="it-IT" sz="1600" spc="-1" strike="noStrike">
              <a:solidFill>
                <a:srgbClr val="000000"/>
              </a:solidFill>
              <a:latin typeface="Arial"/>
            </a:endParaRPr>
          </a:p>
          <a:p>
            <a:pPr algn="ctr" defTabSz="914400">
              <a:lnSpc>
                <a:spcPct val="100000"/>
              </a:lnSpc>
            </a:pPr>
            <a:r>
              <a:rPr b="0" lang="it-IT" sz="1600" spc="-1" strike="noStrike">
                <a:solidFill>
                  <a:srgbClr val="000000"/>
                </a:solidFill>
                <a:latin typeface="Tahoma"/>
                <a:ea typeface="Microsoft YaHei"/>
              </a:rPr>
              <a:t>PUBBLICO</a:t>
            </a:r>
            <a:endParaRPr b="0" lang="it-IT" sz="1600" spc="-1" strike="noStrike">
              <a:solidFill>
                <a:srgbClr val="000000"/>
              </a:solidFill>
              <a:latin typeface="Arial"/>
            </a:endParaRPr>
          </a:p>
        </p:txBody>
      </p:sp>
      <p:sp>
        <p:nvSpPr>
          <p:cNvPr id="242" name="CustomShape 3"/>
          <p:cNvSpPr/>
          <p:nvPr/>
        </p:nvSpPr>
        <p:spPr>
          <a:xfrm>
            <a:off x="4737240" y="5463720"/>
            <a:ext cx="4380120" cy="9154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1600" spc="-1" strike="noStrike">
                <a:solidFill>
                  <a:srgbClr val="000000"/>
                </a:solidFill>
                <a:latin typeface="Tahoma"/>
                <a:ea typeface="Microsoft YaHei"/>
              </a:rPr>
              <a:t>INTERVENTO IN OCCASIONE DI EVENTI CALAMITOSI / EMERGENZE NAZIONALI (TERREMOTI, INONDAZIONI, NEVE…)</a:t>
            </a:r>
            <a:endParaRPr b="0" lang="it-IT" sz="1600" spc="-1" strike="noStrike">
              <a:solidFill>
                <a:srgbClr val="000000"/>
              </a:solidFill>
              <a:latin typeface="Arial"/>
            </a:endParaRPr>
          </a:p>
        </p:txBody>
      </p:sp>
      <p:pic>
        <p:nvPicPr>
          <p:cNvPr id="243" name="Picture 10" descr=""/>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8873" t="0" r="4526" b="0"/>
          <a:stretch/>
        </p:blipFill>
        <p:spPr>
          <a:xfrm>
            <a:off x="497520" y="1026720"/>
            <a:ext cx="2502360" cy="1903680"/>
          </a:xfrm>
          <a:prstGeom prst="rect">
            <a:avLst/>
          </a:prstGeom>
          <a:ln w="9360">
            <a:noFill/>
          </a:ln>
          <a:scene3d>
            <a:camera prst="orthographicFront"/>
            <a:lightRig dir="t" rig="threePt"/>
          </a:scene3d>
        </p:spPr>
      </p:pic>
      <p:pic>
        <p:nvPicPr>
          <p:cNvPr id="244" name="Immagine 6" descr=""/>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l="0" t="0" r="15420" b="0"/>
          <a:stretch/>
        </p:blipFill>
        <p:spPr>
          <a:xfrm>
            <a:off x="5604480" y="3373200"/>
            <a:ext cx="2507040" cy="1975320"/>
          </a:xfrm>
          <a:prstGeom prst="rect">
            <a:avLst/>
          </a:prstGeom>
          <a:ln w="9360">
            <a:noFill/>
          </a:ln>
          <a:scene3d>
            <a:camera prst="orthographicFront"/>
            <a:lightRig dir="t" rig="threePt"/>
          </a:scene3d>
        </p:spPr>
      </p:pic>
      <p:sp>
        <p:nvSpPr>
          <p:cNvPr id="245"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38D7D505-81DC-44DB-9D0D-AABECD8FE9AB}"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246" name="CustomShape 5"/>
          <p:cNvSpPr/>
          <p:nvPr/>
        </p:nvSpPr>
        <p:spPr>
          <a:xfrm>
            <a:off x="1846080" y="2997720"/>
            <a:ext cx="5535720" cy="53208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47" name="CustomShape 6"/>
          <p:cNvSpPr/>
          <p:nvPr/>
        </p:nvSpPr>
        <p:spPr>
          <a:xfrm>
            <a:off x="0" y="2842560"/>
            <a:ext cx="8854920" cy="701640"/>
          </a:xfrm>
          <a:prstGeom prst="rect">
            <a:avLst/>
          </a:prstGeom>
          <a:noFill/>
          <a:ln w="9360">
            <a:noFill/>
          </a:ln>
        </p:spPr>
        <p:style>
          <a:lnRef idx="0"/>
          <a:fillRef idx="0"/>
          <a:effectRef idx="0"/>
          <a:fontRef idx="minor"/>
        </p:style>
        <p:txBody>
          <a:bodyPr lIns="90000" rIns="90000" tIns="46800" bIns="46800" anchor="t">
            <a:noAutofit/>
          </a:bodyPr>
          <a:p>
            <a:pPr marL="800280" indent="-339840" algn="ctr" defTabSz="914400">
              <a:lnSpc>
                <a:spcPct val="200000"/>
              </a:lnSpc>
              <a:tabLst>
                <a:tab algn="l" pos="0"/>
              </a:tabLst>
            </a:pPr>
            <a:r>
              <a:rPr b="1" lang="it-IT" sz="2000" spc="-1" strike="noStrike">
                <a:solidFill>
                  <a:srgbClr val="ffffff"/>
                </a:solidFill>
                <a:latin typeface="Tahoma"/>
                <a:ea typeface="Microsoft YaHei"/>
              </a:rPr>
              <a:t>IMPIEGO IN AMBITO NAZIONALE</a:t>
            </a:r>
            <a:endParaRPr b="0" lang="it-IT" sz="2000" spc="-1" strike="noStrike">
              <a:solidFill>
                <a:srgbClr val="000000"/>
              </a:solidFill>
              <a:latin typeface="Arial"/>
            </a:endParaRPr>
          </a:p>
        </p:txBody>
      </p:sp>
      <p:pic>
        <p:nvPicPr>
          <p:cNvPr id="248" name="Immagine 1" descr=""/>
          <p:cNvPicPr/>
          <p:nvPr/>
        </p:nvPicPr>
        <p:blipFill>
          <a:blip r:embed="rId10"/>
          <a:stretch/>
        </p:blipFill>
        <p:spPr>
          <a:xfrm>
            <a:off x="5823000" y="1010160"/>
            <a:ext cx="2880720" cy="19202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AGENDA</a:t>
            </a:r>
            <a:endParaRPr b="0" lang="it-IT" sz="2400" spc="-1" strike="noStrike">
              <a:solidFill>
                <a:srgbClr val="000000"/>
              </a:solidFill>
              <a:latin typeface="Arial"/>
            </a:endParaRPr>
          </a:p>
        </p:txBody>
      </p:sp>
      <p:pic>
        <p:nvPicPr>
          <p:cNvPr id="250" name="Immagine 2" descr=""/>
          <p:cNvPicPr/>
          <p:nvPr/>
        </p:nvPicPr>
        <p:blipFill>
          <a:blip r:embed="rId1"/>
          <a:srcRect l="0" t="4241" r="0" b="0"/>
          <a:stretch/>
        </p:blipFill>
        <p:spPr>
          <a:xfrm>
            <a:off x="0" y="-12600"/>
            <a:ext cx="9142560" cy="6565680"/>
          </a:xfrm>
          <a:prstGeom prst="rect">
            <a:avLst/>
          </a:prstGeom>
          <a:ln w="0">
            <a:noFill/>
          </a:ln>
        </p:spPr>
      </p:pic>
      <p:sp>
        <p:nvSpPr>
          <p:cNvPr id="251" name="CustomShape 2"/>
          <p:cNvSpPr/>
          <p:nvPr/>
        </p:nvSpPr>
        <p:spPr>
          <a:xfrm>
            <a:off x="-30600" y="-12600"/>
            <a:ext cx="9203400" cy="6593040"/>
          </a:xfrm>
          <a:prstGeom prst="rect">
            <a:avLst/>
          </a:prstGeom>
          <a:solidFill>
            <a:srgbClr val="c4d0ac">
              <a:alpha val="74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52" name="Immagine 9" descr=""/>
          <p:cNvPicPr/>
          <p:nvPr/>
        </p:nvPicPr>
        <p:blipFill>
          <a:blip r:embed="rId2"/>
          <a:stretch/>
        </p:blipFill>
        <p:spPr>
          <a:xfrm>
            <a:off x="2526480" y="1217520"/>
            <a:ext cx="4233600" cy="4398840"/>
          </a:xfrm>
          <a:prstGeom prst="rect">
            <a:avLst/>
          </a:prstGeom>
          <a:ln w="0">
            <a:noFill/>
          </a:ln>
        </p:spPr>
      </p:pic>
      <p:sp>
        <p:nvSpPr>
          <p:cNvPr id="253" name="CustomShape 3"/>
          <p:cNvSpPr/>
          <p:nvPr/>
        </p:nvSpPr>
        <p:spPr>
          <a:xfrm>
            <a:off x="2829600" y="2698560"/>
            <a:ext cx="36277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3200" spc="-151" strike="noStrike">
                <a:solidFill>
                  <a:srgbClr val="ffffff"/>
                </a:solidFill>
                <a:latin typeface="Microsoft Sans Serif"/>
                <a:ea typeface="Microsoft Sans Serif"/>
              </a:rPr>
              <a:t>COSA PUOI FARE NELL’ESERCITO</a:t>
            </a:r>
            <a:endParaRPr b="0" lang="it-IT" sz="3200" spc="-1" strike="noStrike">
              <a:solidFill>
                <a:srgbClr val="000000"/>
              </a:solidFill>
              <a:latin typeface="Arial"/>
            </a:endParaRPr>
          </a:p>
        </p:txBody>
      </p:sp>
      <p:pic>
        <p:nvPicPr>
          <p:cNvPr id="254" name="Immagine 11" descr=""/>
          <p:cNvPicPr/>
          <p:nvPr/>
        </p:nvPicPr>
        <p:blipFill>
          <a:blip r:embed="rId3"/>
          <a:stretch/>
        </p:blipFill>
        <p:spPr>
          <a:xfrm>
            <a:off x="272160" y="6026760"/>
            <a:ext cx="1280160" cy="358560"/>
          </a:xfrm>
          <a:prstGeom prst="rect">
            <a:avLst/>
          </a:prstGeom>
          <a:ln w="0">
            <a:noFill/>
          </a:ln>
        </p:spPr>
      </p:pic>
      <p:sp>
        <p:nvSpPr>
          <p:cNvPr id="255"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6C6CC979-C87A-44E1-86DC-3668D61B2019}"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Immagine 3" descr=""/>
          <p:cNvPicPr/>
          <p:nvPr/>
        </p:nvPicPr>
        <p:blipFill>
          <a:blip r:embed="rId1"/>
          <a:srcRect l="6624" t="0" r="5616" b="150"/>
          <a:stretch/>
        </p:blipFill>
        <p:spPr>
          <a:xfrm>
            <a:off x="70200" y="736560"/>
            <a:ext cx="8999280" cy="5758920"/>
          </a:xfrm>
          <a:prstGeom prst="rect">
            <a:avLst/>
          </a:prstGeom>
          <a:ln w="0">
            <a:noFill/>
          </a:ln>
        </p:spPr>
      </p:pic>
      <p:sp>
        <p:nvSpPr>
          <p:cNvPr id="257"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PUOI FARE NELL’ESERCITO</a:t>
            </a:r>
            <a:endParaRPr b="0" lang="it-IT" sz="2400" spc="-1" strike="noStrike">
              <a:solidFill>
                <a:srgbClr val="000000"/>
              </a:solidFill>
              <a:latin typeface="Arial"/>
            </a:endParaRPr>
          </a:p>
        </p:txBody>
      </p:sp>
      <p:sp>
        <p:nvSpPr>
          <p:cNvPr id="258" name="CustomShape 2"/>
          <p:cNvSpPr/>
          <p:nvPr/>
        </p:nvSpPr>
        <p:spPr>
          <a:xfrm rot="16200000">
            <a:off x="4061520" y="1492200"/>
            <a:ext cx="1013040" cy="8999280"/>
          </a:xfrm>
          <a:prstGeom prst="rect">
            <a:avLst/>
          </a:prstGeom>
          <a:gradFill rotWithShape="0">
            <a:gsLst>
              <a:gs pos="10000">
                <a:srgbClr val="ffc000">
                  <a:alpha val="92000"/>
                </a:srgbClr>
              </a:gs>
              <a:gs pos="100000">
                <a:srgbClr val="f6f9fc">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59" name="CustomShape 3"/>
          <p:cNvSpPr/>
          <p:nvPr/>
        </p:nvSpPr>
        <p:spPr>
          <a:xfrm>
            <a:off x="182880" y="5695200"/>
            <a:ext cx="4956840" cy="576360"/>
          </a:xfrm>
          <a:prstGeom prst="rect">
            <a:avLst/>
          </a:prstGeom>
          <a:noFill/>
          <a:ln w="0">
            <a:noFill/>
          </a:ln>
        </p:spPr>
        <p:style>
          <a:lnRef idx="0"/>
          <a:fillRef idx="0"/>
          <a:effectRef idx="0"/>
          <a:fontRef idx="minor"/>
        </p:style>
        <p:txBody>
          <a:bodyPr lIns="90000" rIns="90000" tIns="45000" bIns="45000" anchor="t">
            <a:noAutofit/>
          </a:bodyPr>
          <a:p>
            <a:pPr algn="r" defTabSz="914400">
              <a:lnSpc>
                <a:spcPct val="100000"/>
              </a:lnSpc>
            </a:pPr>
            <a:r>
              <a:rPr b="1" lang="it-IT" sz="2800" spc="-1" strike="noStrike">
                <a:solidFill>
                  <a:srgbClr val="000000"/>
                </a:solidFill>
                <a:latin typeface="Tahoma"/>
                <a:ea typeface="Microsoft YaHei"/>
              </a:rPr>
              <a:t>ESSERE DEI COMANDANTI</a:t>
            </a:r>
            <a:endParaRPr b="0" lang="it-IT" sz="2800" spc="-1" strike="noStrike">
              <a:solidFill>
                <a:srgbClr val="000000"/>
              </a:solidFill>
              <a:latin typeface="Arial"/>
            </a:endParaRPr>
          </a:p>
        </p:txBody>
      </p:sp>
      <p:sp>
        <p:nvSpPr>
          <p:cNvPr id="260"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30144B3F-87A0-43EA-A40F-B3F7845657D8}"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Immagine 4" descr=""/>
          <p:cNvPicPr/>
          <p:nvPr/>
        </p:nvPicPr>
        <p:blipFill>
          <a:blip r:embed="rId1"/>
          <a:stretch/>
        </p:blipFill>
        <p:spPr>
          <a:xfrm>
            <a:off x="108000" y="609480"/>
            <a:ext cx="8915040" cy="5943240"/>
          </a:xfrm>
          <a:prstGeom prst="rect">
            <a:avLst/>
          </a:prstGeom>
          <a:ln w="9360">
            <a:noFill/>
          </a:ln>
        </p:spPr>
      </p:pic>
      <p:sp>
        <p:nvSpPr>
          <p:cNvPr id="262"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PUOI FARE NELL’ESERCITO</a:t>
            </a:r>
            <a:endParaRPr b="0" lang="it-IT" sz="2400" spc="-1" strike="noStrike">
              <a:solidFill>
                <a:srgbClr val="000000"/>
              </a:solidFill>
              <a:latin typeface="Arial"/>
            </a:endParaRPr>
          </a:p>
        </p:txBody>
      </p:sp>
      <p:sp>
        <p:nvSpPr>
          <p:cNvPr id="263" name="CustomShape 2"/>
          <p:cNvSpPr/>
          <p:nvPr/>
        </p:nvSpPr>
        <p:spPr>
          <a:xfrm rot="5400000">
            <a:off x="4060080" y="1595880"/>
            <a:ext cx="1013040" cy="8914320"/>
          </a:xfrm>
          <a:prstGeom prst="rect">
            <a:avLst/>
          </a:prstGeom>
          <a:gradFill rotWithShape="0">
            <a:gsLst>
              <a:gs pos="10000">
                <a:srgbClr val="ffc000">
                  <a:alpha val="92000"/>
                </a:srgbClr>
              </a:gs>
              <a:gs pos="100000">
                <a:srgbClr val="f6f9fc">
                  <a:alpha val="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64" name="CustomShape 3"/>
          <p:cNvSpPr/>
          <p:nvPr/>
        </p:nvSpPr>
        <p:spPr>
          <a:xfrm>
            <a:off x="4881600" y="5758200"/>
            <a:ext cx="3951720" cy="57636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1" lang="it-IT" sz="2800" spc="-1" strike="noStrike">
                <a:solidFill>
                  <a:srgbClr val="000000"/>
                </a:solidFill>
                <a:latin typeface="Tahoma"/>
                <a:ea typeface="Microsoft YaHei"/>
              </a:rPr>
              <a:t>ESSERE DEI TECNICI </a:t>
            </a:r>
            <a:endParaRPr b="0" lang="it-IT" sz="2800" spc="-1" strike="noStrike">
              <a:solidFill>
                <a:srgbClr val="000000"/>
              </a:solidFill>
              <a:latin typeface="Arial"/>
            </a:endParaRPr>
          </a:p>
        </p:txBody>
      </p:sp>
      <p:sp>
        <p:nvSpPr>
          <p:cNvPr id="265"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39F60C4B-2704-4D2A-8518-BF7E87AAAF26}"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Immagine 4" descr=""/>
          <p:cNvPicPr/>
          <p:nvPr/>
        </p:nvPicPr>
        <p:blipFill>
          <a:blip r:embed="rId1"/>
          <a:stretch/>
        </p:blipFill>
        <p:spPr>
          <a:xfrm>
            <a:off x="90360" y="601560"/>
            <a:ext cx="8942040" cy="5970240"/>
          </a:xfrm>
          <a:prstGeom prst="rect">
            <a:avLst/>
          </a:prstGeom>
          <a:ln w="9360">
            <a:noFill/>
          </a:ln>
        </p:spPr>
      </p:pic>
      <p:sp>
        <p:nvSpPr>
          <p:cNvPr id="267"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PUOI FARE NELL’ESERCITO</a:t>
            </a:r>
            <a:endParaRPr b="0" lang="it-IT" sz="2400" spc="-1" strike="noStrike">
              <a:solidFill>
                <a:srgbClr val="000000"/>
              </a:solidFill>
              <a:latin typeface="Arial"/>
            </a:endParaRPr>
          </a:p>
        </p:txBody>
      </p:sp>
      <p:sp>
        <p:nvSpPr>
          <p:cNvPr id="268" name="CustomShape 2"/>
          <p:cNvSpPr/>
          <p:nvPr/>
        </p:nvSpPr>
        <p:spPr>
          <a:xfrm rot="16200000">
            <a:off x="4054680" y="1601280"/>
            <a:ext cx="1013040" cy="8942040"/>
          </a:xfrm>
          <a:prstGeom prst="rect">
            <a:avLst/>
          </a:prstGeom>
          <a:gradFill rotWithShape="0">
            <a:gsLst>
              <a:gs pos="10000">
                <a:srgbClr val="ffc000">
                  <a:alpha val="92000"/>
                </a:srgbClr>
              </a:gs>
              <a:gs pos="100000">
                <a:srgbClr val="f6f9fc">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69" name="CustomShape 3"/>
          <p:cNvSpPr/>
          <p:nvPr/>
        </p:nvSpPr>
        <p:spPr>
          <a:xfrm>
            <a:off x="-379800" y="5760720"/>
            <a:ext cx="8811000" cy="576360"/>
          </a:xfrm>
          <a:prstGeom prst="rect">
            <a:avLst/>
          </a:prstGeom>
          <a:noFill/>
          <a:ln w="0">
            <a:noFill/>
          </a:ln>
        </p:spPr>
        <p:style>
          <a:lnRef idx="0"/>
          <a:fillRef idx="0"/>
          <a:effectRef idx="0"/>
          <a:fontRef idx="minor"/>
        </p:style>
        <p:txBody>
          <a:bodyPr lIns="90000" rIns="90000" tIns="45000" bIns="45000" anchor="t">
            <a:noAutofit/>
          </a:bodyPr>
          <a:p>
            <a:pPr algn="r" defTabSz="914400">
              <a:lnSpc>
                <a:spcPct val="100000"/>
              </a:lnSpc>
            </a:pPr>
            <a:r>
              <a:rPr b="1" lang="it-IT" sz="2800" spc="-1" strike="noStrike">
                <a:solidFill>
                  <a:srgbClr val="000000"/>
                </a:solidFill>
                <a:latin typeface="Tahoma"/>
                <a:ea typeface="Microsoft YaHei"/>
              </a:rPr>
              <a:t>ESSERE OPERATORI DI DIFESA E SICUREZZA</a:t>
            </a:r>
            <a:endParaRPr b="0" lang="it-IT" sz="2800" spc="-1" strike="noStrike">
              <a:solidFill>
                <a:srgbClr val="000000"/>
              </a:solidFill>
              <a:latin typeface="Arial"/>
            </a:endParaRPr>
          </a:p>
        </p:txBody>
      </p:sp>
      <p:sp>
        <p:nvSpPr>
          <p:cNvPr id="270"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184408FF-1595-40EC-9A56-AD4A55A9EA24}"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1" name="Immagine 9" descr=""/>
          <p:cNvPicPr/>
          <p:nvPr/>
        </p:nvPicPr>
        <p:blipFill>
          <a:blip r:embed="rId1"/>
          <a:srcRect l="0" t="0" r="6070" b="0"/>
          <a:stretch/>
        </p:blipFill>
        <p:spPr>
          <a:xfrm>
            <a:off x="-95760" y="-7560"/>
            <a:ext cx="9267480" cy="6582240"/>
          </a:xfrm>
          <a:prstGeom prst="rect">
            <a:avLst/>
          </a:prstGeom>
          <a:ln w="0">
            <a:noFill/>
          </a:ln>
        </p:spPr>
      </p:pic>
      <p:sp>
        <p:nvSpPr>
          <p:cNvPr id="272"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LA VOSTRA OPPORTUNITÀ </a:t>
            </a:r>
            <a:endParaRPr b="0" lang="it-IT" sz="2400" spc="-1" strike="noStrike">
              <a:solidFill>
                <a:srgbClr val="000000"/>
              </a:solidFill>
              <a:latin typeface="Arial"/>
            </a:endParaRPr>
          </a:p>
        </p:txBody>
      </p:sp>
      <p:sp>
        <p:nvSpPr>
          <p:cNvPr id="273" name="CustomShape 2"/>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AGENDA</a:t>
            </a:r>
            <a:endParaRPr b="0" lang="it-IT" sz="2400" spc="-1" strike="noStrike">
              <a:solidFill>
                <a:srgbClr val="000000"/>
              </a:solidFill>
              <a:latin typeface="Arial"/>
            </a:endParaRPr>
          </a:p>
        </p:txBody>
      </p:sp>
      <p:sp>
        <p:nvSpPr>
          <p:cNvPr id="274" name="CustomShape 3"/>
          <p:cNvSpPr/>
          <p:nvPr/>
        </p:nvSpPr>
        <p:spPr>
          <a:xfrm>
            <a:off x="-39960" y="-18360"/>
            <a:ext cx="9203400" cy="6593040"/>
          </a:xfrm>
          <a:prstGeom prst="rect">
            <a:avLst/>
          </a:prstGeom>
          <a:solidFill>
            <a:srgbClr val="ab074b">
              <a:alpha val="89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75" name="CustomShape 4"/>
          <p:cNvSpPr/>
          <p:nvPr/>
        </p:nvSpPr>
        <p:spPr>
          <a:xfrm rot="5400000">
            <a:off x="3453480" y="672840"/>
            <a:ext cx="2193120" cy="9244440"/>
          </a:xfrm>
          <a:prstGeom prst="rect">
            <a:avLst/>
          </a:prstGeom>
          <a:gradFill rotWithShape="0">
            <a:gsLst>
              <a:gs pos="10000">
                <a:srgbClr val="ffc000">
                  <a:alpha val="92000"/>
                </a:srgbClr>
              </a:gs>
              <a:gs pos="100000">
                <a:srgbClr val="f6f9fc">
                  <a:alpha val="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76" name="Immagine 21" descr=""/>
          <p:cNvPicPr/>
          <p:nvPr/>
        </p:nvPicPr>
        <p:blipFill>
          <a:blip r:embed="rId2"/>
          <a:stretch/>
        </p:blipFill>
        <p:spPr>
          <a:xfrm>
            <a:off x="337680" y="51840"/>
            <a:ext cx="4017600" cy="4174200"/>
          </a:xfrm>
          <a:prstGeom prst="rect">
            <a:avLst/>
          </a:prstGeom>
          <a:ln w="0">
            <a:noFill/>
          </a:ln>
        </p:spPr>
      </p:pic>
      <p:sp>
        <p:nvSpPr>
          <p:cNvPr id="277" name="CustomShape 5"/>
          <p:cNvSpPr/>
          <p:nvPr/>
        </p:nvSpPr>
        <p:spPr>
          <a:xfrm>
            <a:off x="498240" y="1328760"/>
            <a:ext cx="3627720" cy="17658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400" spc="-151" strike="noStrike">
                <a:solidFill>
                  <a:srgbClr val="ffffff"/>
                </a:solidFill>
                <a:latin typeface="Microsoft Sans Serif"/>
                <a:ea typeface="Microsoft Sans Serif"/>
              </a:rPr>
              <a:t>A</a:t>
            </a:r>
            <a:r>
              <a:rPr b="1" lang="it-IT" sz="3600" spc="-151" strike="noStrike">
                <a:solidFill>
                  <a:srgbClr val="ffffff"/>
                </a:solidFill>
                <a:latin typeface="Microsoft Sans Serif"/>
                <a:ea typeface="Microsoft Sans Serif"/>
              </a:rPr>
              <a:t>CCADEMIA </a:t>
            </a:r>
            <a:r>
              <a:rPr b="1" lang="it-IT" sz="4400" spc="-151" strike="noStrike">
                <a:solidFill>
                  <a:srgbClr val="ffffff"/>
                </a:solidFill>
                <a:latin typeface="Microsoft Sans Serif"/>
                <a:ea typeface="Microsoft Sans Serif"/>
              </a:rPr>
              <a:t>M</a:t>
            </a:r>
            <a:r>
              <a:rPr b="1" lang="it-IT" sz="3600" spc="-151" strike="noStrike">
                <a:solidFill>
                  <a:srgbClr val="ffffff"/>
                </a:solidFill>
                <a:latin typeface="Microsoft Sans Serif"/>
                <a:ea typeface="Microsoft Sans Serif"/>
              </a:rPr>
              <a:t>ILITARE DI </a:t>
            </a:r>
            <a:r>
              <a:rPr b="1" lang="it-IT" sz="4400" spc="-151" strike="noStrike">
                <a:solidFill>
                  <a:srgbClr val="ffffff"/>
                </a:solidFill>
                <a:latin typeface="Microsoft Sans Serif"/>
                <a:ea typeface="Microsoft Sans Serif"/>
              </a:rPr>
              <a:t>M</a:t>
            </a:r>
            <a:r>
              <a:rPr b="1" lang="it-IT" sz="3600" spc="-151" strike="noStrike">
                <a:solidFill>
                  <a:srgbClr val="ffffff"/>
                </a:solidFill>
                <a:latin typeface="Microsoft Sans Serif"/>
                <a:ea typeface="Microsoft Sans Serif"/>
              </a:rPr>
              <a:t>ODENA</a:t>
            </a:r>
            <a:endParaRPr b="0" lang="it-IT" sz="3600" spc="-1" strike="noStrike">
              <a:solidFill>
                <a:srgbClr val="000000"/>
              </a:solidFill>
              <a:latin typeface="Arial"/>
            </a:endParaRPr>
          </a:p>
        </p:txBody>
      </p:sp>
      <p:sp>
        <p:nvSpPr>
          <p:cNvPr id="278" name="CustomShape 6"/>
          <p:cNvSpPr/>
          <p:nvPr/>
        </p:nvSpPr>
        <p:spPr>
          <a:xfrm>
            <a:off x="4647960" y="596520"/>
            <a:ext cx="5081760" cy="2835000"/>
          </a:xfrm>
          <a:prstGeom prst="rect">
            <a:avLst/>
          </a:prstGeom>
          <a:noFill/>
          <a:ln w="9360">
            <a:noFill/>
          </a:ln>
        </p:spPr>
        <p:style>
          <a:lnRef idx="0"/>
          <a:fillRef idx="0"/>
          <a:effectRef idx="0"/>
          <a:fontRef idx="minor"/>
        </p:style>
        <p:txBody>
          <a:bodyPr lIns="90000" rIns="90000" tIns="46800" bIns="46800" anchor="t">
            <a:noAutofit/>
          </a:bodyPr>
          <a:p>
            <a:pPr defTabSz="914400">
              <a:lnSpc>
                <a:spcPct val="150000"/>
              </a:lnSpc>
            </a:pPr>
            <a:r>
              <a:rPr b="1" lang="it-IT" sz="2000" spc="-1" strike="noStrike">
                <a:solidFill>
                  <a:srgbClr val="ffffff"/>
                </a:solidFill>
                <a:latin typeface="Tahoma"/>
                <a:ea typeface="Microsoft YaHei"/>
              </a:rPr>
              <a:t>REQUISITI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ETÀ TRA 17 E 22 ANNI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DIPLOMA DI SCUOLA MEDIA SUPERIORE</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IDONEITA' PSICO-FISICA E ATTITUDINALE</a:t>
            </a:r>
            <a:endParaRPr b="0" lang="it-IT" sz="2000" spc="-1" strike="noStrike">
              <a:solidFill>
                <a:srgbClr val="000000"/>
              </a:solidFill>
              <a:latin typeface="Arial"/>
            </a:endParaRPr>
          </a:p>
        </p:txBody>
      </p:sp>
      <p:pic>
        <p:nvPicPr>
          <p:cNvPr id="279" name="Immagine 7" descr=""/>
          <p:cNvPicPr/>
          <p:nvPr/>
        </p:nvPicPr>
        <p:blipFill>
          <a:blip r:embed="rId3"/>
          <a:srcRect l="0" t="0" r="10952" b="0"/>
          <a:stretch/>
        </p:blipFill>
        <p:spPr>
          <a:xfrm>
            <a:off x="2380680" y="4438080"/>
            <a:ext cx="2252520" cy="1679760"/>
          </a:xfrm>
          <a:prstGeom prst="rect">
            <a:avLst/>
          </a:prstGeom>
          <a:ln w="0">
            <a:noFill/>
          </a:ln>
        </p:spPr>
      </p:pic>
      <p:pic>
        <p:nvPicPr>
          <p:cNvPr id="280" name="Immagine 6" descr=""/>
          <p:cNvPicPr/>
          <p:nvPr/>
        </p:nvPicPr>
        <p:blipFill>
          <a:blip r:embed="rId4"/>
          <a:srcRect l="10124" t="0" r="0" b="0"/>
          <a:stretch/>
        </p:blipFill>
        <p:spPr>
          <a:xfrm>
            <a:off x="4707000" y="4438080"/>
            <a:ext cx="2273400" cy="1679760"/>
          </a:xfrm>
          <a:prstGeom prst="rect">
            <a:avLst/>
          </a:prstGeom>
          <a:ln w="0">
            <a:noFill/>
          </a:ln>
        </p:spPr>
      </p:pic>
      <p:pic>
        <p:nvPicPr>
          <p:cNvPr id="281" name="Immagine 12" descr=""/>
          <p:cNvPicPr/>
          <p:nvPr/>
        </p:nvPicPr>
        <p:blipFill>
          <a:blip r:embed="rId5"/>
          <a:srcRect l="15783" t="0" r="8718" b="0"/>
          <a:stretch/>
        </p:blipFill>
        <p:spPr>
          <a:xfrm>
            <a:off x="7059240" y="4454640"/>
            <a:ext cx="1903680" cy="1679760"/>
          </a:xfrm>
          <a:prstGeom prst="rect">
            <a:avLst/>
          </a:prstGeom>
          <a:ln w="0">
            <a:noFill/>
          </a:ln>
        </p:spPr>
      </p:pic>
      <p:sp>
        <p:nvSpPr>
          <p:cNvPr id="282" name="CustomShape 7"/>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17FD0945-7B38-465E-A92A-6575C4455C87}"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283" name="CustomShape 8"/>
          <p:cNvSpPr/>
          <p:nvPr/>
        </p:nvSpPr>
        <p:spPr>
          <a:xfrm rot="10800000">
            <a:off x="7501680" y="3010320"/>
            <a:ext cx="1716120" cy="1186560"/>
          </a:xfrm>
          <a:prstGeom prst="homePlate">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84" name="Picture 8" descr=""/>
          <p:cNvPicPr/>
          <p:nvPr/>
        </p:nvPicPr>
        <p:blipFill>
          <a:blip r:embed="rId6"/>
          <a:stretch/>
        </p:blipFill>
        <p:spPr>
          <a:xfrm>
            <a:off x="8175600" y="3142440"/>
            <a:ext cx="694080" cy="923760"/>
          </a:xfrm>
          <a:prstGeom prst="rect">
            <a:avLst/>
          </a:prstGeom>
          <a:ln w="0">
            <a:noFill/>
          </a:ln>
        </p:spPr>
      </p:pic>
      <p:pic>
        <p:nvPicPr>
          <p:cNvPr id="285" name="Immagine 25" descr=""/>
          <p:cNvPicPr/>
          <p:nvPr/>
        </p:nvPicPr>
        <p:blipFill>
          <a:blip r:embed="rId7"/>
          <a:srcRect l="25783" t="8961" r="19444" b="27203"/>
          <a:stretch/>
        </p:blipFill>
        <p:spPr>
          <a:xfrm>
            <a:off x="144360" y="4438080"/>
            <a:ext cx="2162880" cy="16797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CustomShape 1"/>
          <p:cNvSpPr/>
          <p:nvPr/>
        </p:nvSpPr>
        <p:spPr>
          <a:xfrm>
            <a:off x="0" y="6643800"/>
            <a:ext cx="9142200" cy="212400"/>
          </a:xfrm>
          <a:prstGeom prst="rect">
            <a:avLst/>
          </a:prstGeom>
          <a:solidFill>
            <a:srgbClr val="002169"/>
          </a:solidFill>
          <a:ln w="936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34" name="CustomShape 2"/>
          <p:cNvSpPr/>
          <p:nvPr/>
        </p:nvSpPr>
        <p:spPr>
          <a:xfrm>
            <a:off x="0" y="6572160"/>
            <a:ext cx="9142200" cy="69480"/>
          </a:xfrm>
          <a:prstGeom prst="rect">
            <a:avLst/>
          </a:prstGeom>
          <a:solidFill>
            <a:srgbClr val="e4d079"/>
          </a:solidFill>
          <a:ln w="9360">
            <a:noFill/>
          </a:ln>
        </p:spPr>
        <p:style>
          <a:lnRef idx="0"/>
          <a:fillRef idx="0"/>
          <a:effectRef idx="0"/>
          <a:fontRef idx="minor"/>
        </p:style>
        <p:txBody>
          <a:bodyPr lIns="90000" rIns="90000" tIns="24840" bIns="24840" anchor="t">
            <a:noAutofit/>
          </a:bodyPr>
          <a:p>
            <a:endParaRPr b="0" lang="it-IT" sz="1800" spc="-1" strike="noStrike">
              <a:solidFill>
                <a:srgbClr val="000000"/>
              </a:solidFill>
              <a:latin typeface="Arial"/>
            </a:endParaRPr>
          </a:p>
        </p:txBody>
      </p:sp>
      <p:sp>
        <p:nvSpPr>
          <p:cNvPr id="135" name="CustomShape 3"/>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AGENDA</a:t>
            </a:r>
            <a:endParaRPr b="0" lang="it-IT" sz="2400" spc="-1" strike="noStrike">
              <a:solidFill>
                <a:srgbClr val="000000"/>
              </a:solidFill>
              <a:latin typeface="Arial"/>
            </a:endParaRPr>
          </a:p>
        </p:txBody>
      </p:sp>
      <p:sp>
        <p:nvSpPr>
          <p:cNvPr id="136" name="CustomShape 4"/>
          <p:cNvSpPr/>
          <p:nvPr/>
        </p:nvSpPr>
        <p:spPr>
          <a:xfrm>
            <a:off x="6858000" y="656856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D43FAB3E-F89B-47E5-9B86-BBDD7B8DAFC4}"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137" name="CustomShape 5"/>
          <p:cNvSpPr/>
          <p:nvPr/>
        </p:nvSpPr>
        <p:spPr>
          <a:xfrm>
            <a:off x="1785240" y="1548720"/>
            <a:ext cx="632664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PERCHÈ SIAMO QUI</a:t>
            </a:r>
            <a:endParaRPr b="0" lang="it-IT" sz="2800" spc="-1" strike="noStrike">
              <a:solidFill>
                <a:srgbClr val="000000"/>
              </a:solidFill>
              <a:latin typeface="Arial"/>
            </a:endParaRPr>
          </a:p>
        </p:txBody>
      </p:sp>
      <p:sp>
        <p:nvSpPr>
          <p:cNvPr id="138" name="CustomShape 6"/>
          <p:cNvSpPr/>
          <p:nvPr/>
        </p:nvSpPr>
        <p:spPr>
          <a:xfrm>
            <a:off x="1785240" y="2292480"/>
            <a:ext cx="691416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CENNI STORICI</a:t>
            </a:r>
            <a:endParaRPr b="0" lang="it-IT" sz="2800" spc="-1" strike="noStrike">
              <a:solidFill>
                <a:srgbClr val="000000"/>
              </a:solidFill>
              <a:latin typeface="Arial"/>
            </a:endParaRPr>
          </a:p>
        </p:txBody>
      </p:sp>
      <p:sp>
        <p:nvSpPr>
          <p:cNvPr id="139" name="CustomShape 7"/>
          <p:cNvSpPr/>
          <p:nvPr/>
        </p:nvSpPr>
        <p:spPr>
          <a:xfrm>
            <a:off x="1785240" y="3035880"/>
            <a:ext cx="632664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COS’È L’ ESERCITO</a:t>
            </a:r>
            <a:endParaRPr b="0" lang="it-IT" sz="2800" spc="-1" strike="noStrike">
              <a:solidFill>
                <a:srgbClr val="000000"/>
              </a:solidFill>
              <a:latin typeface="Arial"/>
            </a:endParaRPr>
          </a:p>
        </p:txBody>
      </p:sp>
      <p:sp>
        <p:nvSpPr>
          <p:cNvPr id="140" name="CustomShape 8"/>
          <p:cNvSpPr/>
          <p:nvPr/>
        </p:nvSpPr>
        <p:spPr>
          <a:xfrm>
            <a:off x="1785240" y="3779640"/>
            <a:ext cx="632664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COSA FA L’ ESERCITO</a:t>
            </a:r>
            <a:endParaRPr b="0" lang="it-IT" sz="2800" spc="-1" strike="noStrike">
              <a:solidFill>
                <a:srgbClr val="000000"/>
              </a:solidFill>
              <a:latin typeface="Arial"/>
            </a:endParaRPr>
          </a:p>
        </p:txBody>
      </p:sp>
      <p:sp>
        <p:nvSpPr>
          <p:cNvPr id="141" name="CustomShape 9"/>
          <p:cNvSpPr/>
          <p:nvPr/>
        </p:nvSpPr>
        <p:spPr>
          <a:xfrm>
            <a:off x="1785240" y="4520520"/>
            <a:ext cx="632664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COSA PUOI FARE NELL’ ESERCITO</a:t>
            </a:r>
            <a:endParaRPr b="0" lang="it-IT" sz="2800" spc="-1" strike="noStrike">
              <a:solidFill>
                <a:srgbClr val="000000"/>
              </a:solidFill>
              <a:latin typeface="Arial"/>
            </a:endParaRPr>
          </a:p>
        </p:txBody>
      </p:sp>
      <p:sp>
        <p:nvSpPr>
          <p:cNvPr id="142" name="CustomShape 10"/>
          <p:cNvSpPr/>
          <p:nvPr/>
        </p:nvSpPr>
        <p:spPr>
          <a:xfrm>
            <a:off x="1785240" y="5261760"/>
            <a:ext cx="6326640" cy="648360"/>
          </a:xfrm>
          <a:prstGeom prst="rect">
            <a:avLst/>
          </a:prstGeom>
          <a:noFill/>
          <a:ln w="0">
            <a:noFill/>
          </a:ln>
        </p:spPr>
        <p:style>
          <a:lnRef idx="0"/>
          <a:fillRef idx="0"/>
          <a:effectRef idx="0"/>
          <a:fontRef idx="minor"/>
        </p:style>
        <p:txBody>
          <a:bodyPr lIns="90000" rIns="90000" tIns="45000" bIns="45000" anchor="t">
            <a:spAutoFit/>
          </a:bodyPr>
          <a:p>
            <a:pPr marL="457200" indent="-457200" defTabSz="914400">
              <a:lnSpc>
                <a:spcPts val="4399"/>
              </a:lnSpc>
              <a:buClr>
                <a:srgbClr val="000000"/>
              </a:buClr>
              <a:buFont typeface="Wingdings" charset="2"/>
              <a:buChar char=""/>
            </a:pPr>
            <a:r>
              <a:rPr b="0" lang="it-IT" sz="2800" spc="-151" strike="noStrike">
                <a:solidFill>
                  <a:srgbClr val="000000"/>
                </a:solidFill>
                <a:latin typeface="Tahoma"/>
                <a:ea typeface="Tahoma"/>
              </a:rPr>
              <a:t>INFO ESERCITO</a:t>
            </a:r>
            <a:endParaRPr b="0" lang="it-IT"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6" name="Immagine 1" descr=""/>
          <p:cNvPicPr/>
          <p:nvPr/>
        </p:nvPicPr>
        <p:blipFill>
          <a:blip r:embed="rId1"/>
          <a:srcRect l="0" t="0" r="7315" b="0"/>
          <a:stretch/>
        </p:blipFill>
        <p:spPr>
          <a:xfrm>
            <a:off x="0" y="-3240"/>
            <a:ext cx="9171720" cy="6589800"/>
          </a:xfrm>
          <a:prstGeom prst="rect">
            <a:avLst/>
          </a:prstGeom>
          <a:ln w="0">
            <a:noFill/>
          </a:ln>
        </p:spPr>
      </p:pic>
      <p:sp>
        <p:nvSpPr>
          <p:cNvPr id="287" name="CustomShape 1"/>
          <p:cNvSpPr/>
          <p:nvPr/>
        </p:nvSpPr>
        <p:spPr>
          <a:xfrm>
            <a:off x="0" y="-6480"/>
            <a:ext cx="9203400" cy="6593040"/>
          </a:xfrm>
          <a:prstGeom prst="rect">
            <a:avLst/>
          </a:prstGeom>
          <a:solidFill>
            <a:srgbClr val="2f5197">
              <a:alpha val="89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88" name="Immagine 9" descr=""/>
          <p:cNvPicPr/>
          <p:nvPr/>
        </p:nvPicPr>
        <p:blipFill>
          <a:blip r:embed="rId2"/>
          <a:stretch/>
        </p:blipFill>
        <p:spPr>
          <a:xfrm>
            <a:off x="337680" y="51840"/>
            <a:ext cx="4017600" cy="4174200"/>
          </a:xfrm>
          <a:prstGeom prst="rect">
            <a:avLst/>
          </a:prstGeom>
          <a:ln w="0">
            <a:noFill/>
          </a:ln>
        </p:spPr>
      </p:pic>
      <p:sp>
        <p:nvSpPr>
          <p:cNvPr id="289" name="CustomShape 2"/>
          <p:cNvSpPr/>
          <p:nvPr/>
        </p:nvSpPr>
        <p:spPr>
          <a:xfrm>
            <a:off x="498240" y="1328760"/>
            <a:ext cx="3627720" cy="17658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400" spc="-151" strike="noStrike">
                <a:solidFill>
                  <a:srgbClr val="ffffff"/>
                </a:solidFill>
                <a:latin typeface="Microsoft Sans Serif"/>
                <a:ea typeface="Microsoft Sans Serif"/>
              </a:rPr>
              <a:t>S</a:t>
            </a:r>
            <a:r>
              <a:rPr b="1" lang="it-IT" sz="3600" spc="-151" strike="noStrike">
                <a:solidFill>
                  <a:srgbClr val="ffffff"/>
                </a:solidFill>
                <a:latin typeface="Microsoft Sans Serif"/>
                <a:ea typeface="Microsoft Sans Serif"/>
              </a:rPr>
              <a:t>CUOLA </a:t>
            </a:r>
            <a:r>
              <a:rPr b="1" lang="it-IT" sz="4400" spc="-151" strike="noStrike">
                <a:solidFill>
                  <a:srgbClr val="ffffff"/>
                </a:solidFill>
                <a:latin typeface="Microsoft Sans Serif"/>
                <a:ea typeface="Microsoft Sans Serif"/>
              </a:rPr>
              <a:t>S</a:t>
            </a:r>
            <a:r>
              <a:rPr b="1" lang="it-IT" sz="3600" spc="-151" strike="noStrike">
                <a:solidFill>
                  <a:srgbClr val="ffffff"/>
                </a:solidFill>
                <a:latin typeface="Microsoft Sans Serif"/>
                <a:ea typeface="Microsoft Sans Serif"/>
              </a:rPr>
              <a:t>OTTUFFICIALI </a:t>
            </a:r>
            <a:r>
              <a:rPr b="1" lang="it-IT" sz="4400" spc="-151" strike="noStrike">
                <a:solidFill>
                  <a:srgbClr val="ffffff"/>
                </a:solidFill>
                <a:latin typeface="Microsoft Sans Serif"/>
                <a:ea typeface="Microsoft Sans Serif"/>
              </a:rPr>
              <a:t>E</a:t>
            </a:r>
            <a:r>
              <a:rPr b="1" lang="it-IT" sz="3600" spc="-151" strike="noStrike">
                <a:solidFill>
                  <a:srgbClr val="ffffff"/>
                </a:solidFill>
                <a:latin typeface="Microsoft Sans Serif"/>
                <a:ea typeface="Microsoft Sans Serif"/>
              </a:rPr>
              <a:t>SERCITO</a:t>
            </a:r>
            <a:endParaRPr b="0" lang="it-IT" sz="3600" spc="-1" strike="noStrike">
              <a:solidFill>
                <a:srgbClr val="000000"/>
              </a:solidFill>
              <a:latin typeface="Arial"/>
            </a:endParaRPr>
          </a:p>
        </p:txBody>
      </p:sp>
      <p:sp>
        <p:nvSpPr>
          <p:cNvPr id="290" name="CustomShape 3"/>
          <p:cNvSpPr/>
          <p:nvPr/>
        </p:nvSpPr>
        <p:spPr>
          <a:xfrm>
            <a:off x="4647960" y="596520"/>
            <a:ext cx="5081760" cy="2835000"/>
          </a:xfrm>
          <a:prstGeom prst="rect">
            <a:avLst/>
          </a:prstGeom>
          <a:noFill/>
          <a:ln w="9360">
            <a:noFill/>
          </a:ln>
        </p:spPr>
        <p:style>
          <a:lnRef idx="0"/>
          <a:fillRef idx="0"/>
          <a:effectRef idx="0"/>
          <a:fontRef idx="minor"/>
        </p:style>
        <p:txBody>
          <a:bodyPr lIns="90000" rIns="90000" tIns="46800" bIns="46800" anchor="t">
            <a:noAutofit/>
          </a:bodyPr>
          <a:p>
            <a:pPr defTabSz="914400">
              <a:lnSpc>
                <a:spcPct val="150000"/>
              </a:lnSpc>
            </a:pPr>
            <a:r>
              <a:rPr b="1" lang="it-IT" sz="2000" spc="-1" strike="noStrike">
                <a:solidFill>
                  <a:srgbClr val="ffffff"/>
                </a:solidFill>
                <a:latin typeface="Tahoma"/>
                <a:ea typeface="Microsoft YaHei"/>
              </a:rPr>
              <a:t>REQUISITI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ETÀ TRA 17 E 26 ANNI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DIPLOMA DI SCUOLA MEDIA SUPERIORE</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IDONEITA' PSICO-FISICA E ATTITUDINALE</a:t>
            </a:r>
            <a:endParaRPr b="0" lang="it-IT" sz="2000" spc="-1" strike="noStrike">
              <a:solidFill>
                <a:srgbClr val="000000"/>
              </a:solidFill>
              <a:latin typeface="Arial"/>
            </a:endParaRPr>
          </a:p>
        </p:txBody>
      </p:sp>
      <p:sp>
        <p:nvSpPr>
          <p:cNvPr id="291" name="CustomShape 4"/>
          <p:cNvSpPr/>
          <p:nvPr/>
        </p:nvSpPr>
        <p:spPr>
          <a:xfrm rot="16200000">
            <a:off x="3504600" y="694800"/>
            <a:ext cx="2193120" cy="9203400"/>
          </a:xfrm>
          <a:prstGeom prst="rect">
            <a:avLst/>
          </a:prstGeom>
          <a:gradFill rotWithShape="0">
            <a:gsLst>
              <a:gs pos="10000">
                <a:srgbClr val="ffc000">
                  <a:alpha val="92000"/>
                </a:srgbClr>
              </a:gs>
              <a:gs pos="100000">
                <a:srgbClr val="f6f9fc">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292" name="CustomShape 5"/>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B2B82952-90E0-4D9E-9421-38FCDA0C8694}"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293" name="CustomShape 6"/>
          <p:cNvSpPr/>
          <p:nvPr/>
        </p:nvSpPr>
        <p:spPr>
          <a:xfrm rot="10800000">
            <a:off x="7501680" y="3010320"/>
            <a:ext cx="1716120" cy="1186560"/>
          </a:xfrm>
          <a:prstGeom prst="homePlate">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294" name="Picture 2" descr=""/>
          <p:cNvPicPr/>
          <p:nvPr/>
        </p:nvPicPr>
        <p:blipFill>
          <a:blip r:embed="rId3"/>
          <a:stretch/>
        </p:blipFill>
        <p:spPr>
          <a:xfrm>
            <a:off x="8175600" y="3142080"/>
            <a:ext cx="693360" cy="924120"/>
          </a:xfrm>
          <a:prstGeom prst="rect">
            <a:avLst/>
          </a:prstGeom>
          <a:ln w="0">
            <a:noFill/>
          </a:ln>
        </p:spPr>
      </p:pic>
      <p:pic>
        <p:nvPicPr>
          <p:cNvPr id="295" name="Immagine 14" descr=""/>
          <p:cNvPicPr/>
          <p:nvPr/>
        </p:nvPicPr>
        <p:blipFill>
          <a:blip r:embed="rId4"/>
          <a:srcRect l="6083" t="13859" r="8660" b="0"/>
          <a:stretch/>
        </p:blipFill>
        <p:spPr>
          <a:xfrm>
            <a:off x="3769560" y="4423680"/>
            <a:ext cx="2478600" cy="1824480"/>
          </a:xfrm>
          <a:prstGeom prst="rect">
            <a:avLst/>
          </a:prstGeom>
          <a:ln w="0">
            <a:noFill/>
          </a:ln>
        </p:spPr>
      </p:pic>
      <p:pic>
        <p:nvPicPr>
          <p:cNvPr id="296" name="Immagine 15" descr=""/>
          <p:cNvPicPr/>
          <p:nvPr/>
        </p:nvPicPr>
        <p:blipFill>
          <a:blip r:embed="rId5"/>
          <a:srcRect l="12113" t="1289" r="22507" b="0"/>
          <a:stretch/>
        </p:blipFill>
        <p:spPr>
          <a:xfrm>
            <a:off x="6858000" y="4423680"/>
            <a:ext cx="1752120" cy="1824480"/>
          </a:xfrm>
          <a:prstGeom prst="rect">
            <a:avLst/>
          </a:prstGeom>
          <a:ln w="0">
            <a:noFill/>
          </a:ln>
        </p:spPr>
      </p:pic>
      <p:pic>
        <p:nvPicPr>
          <p:cNvPr id="297" name="Immagine 2" descr=""/>
          <p:cNvPicPr/>
          <p:nvPr/>
        </p:nvPicPr>
        <p:blipFill>
          <a:blip r:embed="rId6"/>
          <a:stretch/>
        </p:blipFill>
        <p:spPr>
          <a:xfrm>
            <a:off x="337680" y="4433040"/>
            <a:ext cx="2805840" cy="184608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CustomShape 1"/>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AGENDA</a:t>
            </a:r>
            <a:endParaRPr b="0" lang="it-IT" sz="2400" spc="-1" strike="noStrike">
              <a:solidFill>
                <a:srgbClr val="000000"/>
              </a:solidFill>
              <a:latin typeface="Arial"/>
            </a:endParaRPr>
          </a:p>
        </p:txBody>
      </p:sp>
      <p:pic>
        <p:nvPicPr>
          <p:cNvPr id="299" name="Immagine 5" descr=""/>
          <p:cNvPicPr/>
          <p:nvPr/>
        </p:nvPicPr>
        <p:blipFill>
          <a:blip r:embed="rId1"/>
          <a:stretch/>
        </p:blipFill>
        <p:spPr>
          <a:xfrm>
            <a:off x="42840" y="0"/>
            <a:ext cx="9142560" cy="6570360"/>
          </a:xfrm>
          <a:prstGeom prst="rect">
            <a:avLst/>
          </a:prstGeom>
          <a:ln w="0">
            <a:noFill/>
          </a:ln>
        </p:spPr>
      </p:pic>
      <p:sp>
        <p:nvSpPr>
          <p:cNvPr id="300" name="CustomShape 2"/>
          <p:cNvSpPr/>
          <p:nvPr/>
        </p:nvSpPr>
        <p:spPr>
          <a:xfrm>
            <a:off x="-18000" y="-22680"/>
            <a:ext cx="9203400" cy="6593040"/>
          </a:xfrm>
          <a:prstGeom prst="rect">
            <a:avLst/>
          </a:prstGeom>
          <a:solidFill>
            <a:schemeClr val="accent3">
              <a:lumMod val="75000"/>
              <a:alpha val="89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01" name="CustomShape 3"/>
          <p:cNvSpPr/>
          <p:nvPr/>
        </p:nvSpPr>
        <p:spPr>
          <a:xfrm rot="16200000">
            <a:off x="3543840" y="638280"/>
            <a:ext cx="2193120" cy="9316800"/>
          </a:xfrm>
          <a:prstGeom prst="rect">
            <a:avLst/>
          </a:prstGeom>
          <a:gradFill rotWithShape="0">
            <a:gsLst>
              <a:gs pos="10000">
                <a:srgbClr val="ffc000">
                  <a:alpha val="92000"/>
                </a:srgbClr>
              </a:gs>
              <a:gs pos="100000">
                <a:srgbClr val="f6f9fc">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302" name="Immagine 9" descr=""/>
          <p:cNvPicPr/>
          <p:nvPr/>
        </p:nvPicPr>
        <p:blipFill>
          <a:blip r:embed="rId2"/>
          <a:stretch/>
        </p:blipFill>
        <p:spPr>
          <a:xfrm>
            <a:off x="641160" y="828000"/>
            <a:ext cx="2543760" cy="2643120"/>
          </a:xfrm>
          <a:prstGeom prst="rect">
            <a:avLst/>
          </a:prstGeom>
          <a:ln w="0">
            <a:noFill/>
          </a:ln>
        </p:spPr>
      </p:pic>
      <p:sp>
        <p:nvSpPr>
          <p:cNvPr id="303" name="CustomShape 4"/>
          <p:cNvSpPr/>
          <p:nvPr/>
        </p:nvSpPr>
        <p:spPr>
          <a:xfrm>
            <a:off x="99360" y="1883520"/>
            <a:ext cx="362772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800" spc="-151" strike="noStrike">
                <a:solidFill>
                  <a:srgbClr val="ffffff"/>
                </a:solidFill>
                <a:latin typeface="Microsoft Sans Serif"/>
                <a:ea typeface="Microsoft Sans Serif"/>
              </a:rPr>
              <a:t>VFI/T</a:t>
            </a:r>
            <a:endParaRPr b="0" lang="it-IT" sz="4800" spc="-1" strike="noStrike">
              <a:solidFill>
                <a:srgbClr val="000000"/>
              </a:solidFill>
              <a:latin typeface="Arial"/>
            </a:endParaRPr>
          </a:p>
        </p:txBody>
      </p:sp>
      <p:sp>
        <p:nvSpPr>
          <p:cNvPr id="304" name="CustomShape 5"/>
          <p:cNvSpPr/>
          <p:nvPr/>
        </p:nvSpPr>
        <p:spPr>
          <a:xfrm>
            <a:off x="4037400" y="465480"/>
            <a:ext cx="5081760" cy="2835000"/>
          </a:xfrm>
          <a:prstGeom prst="rect">
            <a:avLst/>
          </a:prstGeom>
          <a:noFill/>
          <a:ln w="9360">
            <a:noFill/>
          </a:ln>
        </p:spPr>
        <p:style>
          <a:lnRef idx="0"/>
          <a:fillRef idx="0"/>
          <a:effectRef idx="0"/>
          <a:fontRef idx="minor"/>
        </p:style>
        <p:txBody>
          <a:bodyPr lIns="90000" rIns="90000" tIns="46800" bIns="46800" anchor="t">
            <a:noAutofit/>
          </a:bodyPr>
          <a:p>
            <a:pPr defTabSz="914400">
              <a:lnSpc>
                <a:spcPct val="150000"/>
              </a:lnSpc>
            </a:pPr>
            <a:r>
              <a:rPr b="1" lang="it-IT" sz="2000" spc="-1" strike="noStrike">
                <a:solidFill>
                  <a:srgbClr val="ffffff"/>
                </a:solidFill>
                <a:latin typeface="Tahoma"/>
                <a:ea typeface="Microsoft YaHei"/>
              </a:rPr>
              <a:t>REQUISITI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CITTADINANZA ITALIANA </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ETÀ TRA 18 E 24 ANNI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DIPLOMA DI ISTRUZIONE SECONDARIA DI PRIMO GRADO</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IDONEITA' PSICO-FISICA E ATTITUDINALE</a:t>
            </a:r>
            <a:endParaRPr b="0" lang="it-IT" sz="2000" spc="-1" strike="noStrike">
              <a:solidFill>
                <a:srgbClr val="000000"/>
              </a:solidFill>
              <a:latin typeface="Arial"/>
            </a:endParaRPr>
          </a:p>
        </p:txBody>
      </p:sp>
      <p:pic>
        <p:nvPicPr>
          <p:cNvPr id="305" name="Immagine 4" descr=""/>
          <p:cNvPicPr/>
          <p:nvPr/>
        </p:nvPicPr>
        <p:blipFill>
          <a:blip r:embed="rId3"/>
          <a:stretch/>
        </p:blipFill>
        <p:spPr>
          <a:xfrm>
            <a:off x="588600" y="4427280"/>
            <a:ext cx="2256120" cy="1691640"/>
          </a:xfrm>
          <a:prstGeom prst="rect">
            <a:avLst/>
          </a:prstGeom>
          <a:ln w="0">
            <a:noFill/>
          </a:ln>
          <a:effectLst>
            <a:outerShdw algn="tl" blurRad="291960" dir="2700000" dist="138479" rotWithShape="0">
              <a:srgbClr val="333333">
                <a:alpha val="65000"/>
              </a:srgbClr>
            </a:outerShdw>
          </a:effectLst>
        </p:spPr>
      </p:pic>
      <p:pic>
        <p:nvPicPr>
          <p:cNvPr id="306" name="Immagine 6" descr=""/>
          <p:cNvPicPr/>
          <p:nvPr/>
        </p:nvPicPr>
        <p:blipFill>
          <a:blip r:embed="rId4"/>
          <a:stretch/>
        </p:blipFill>
        <p:spPr>
          <a:xfrm>
            <a:off x="3391920" y="4432320"/>
            <a:ext cx="2361600" cy="1686600"/>
          </a:xfrm>
          <a:prstGeom prst="rect">
            <a:avLst/>
          </a:prstGeom>
          <a:ln w="0">
            <a:noFill/>
          </a:ln>
          <a:effectLst>
            <a:outerShdw algn="tl" blurRad="291960" dir="2700000" dist="138479" rotWithShape="0">
              <a:srgbClr val="333333">
                <a:alpha val="65000"/>
              </a:srgbClr>
            </a:outerShdw>
          </a:effectLst>
        </p:spPr>
      </p:pic>
      <p:pic>
        <p:nvPicPr>
          <p:cNvPr id="307" name="Immagine 7" descr=""/>
          <p:cNvPicPr/>
          <p:nvPr/>
        </p:nvPicPr>
        <p:blipFill>
          <a:blip r:embed="rId5"/>
          <a:stretch/>
        </p:blipFill>
        <p:spPr>
          <a:xfrm>
            <a:off x="6224400" y="4427280"/>
            <a:ext cx="2537640" cy="1691640"/>
          </a:xfrm>
          <a:prstGeom prst="rect">
            <a:avLst/>
          </a:prstGeom>
          <a:ln w="0">
            <a:noFill/>
          </a:ln>
          <a:effectLst>
            <a:outerShdw algn="tl" blurRad="291960" dir="2700000" dist="138479" rotWithShape="0">
              <a:srgbClr val="333333">
                <a:alpha val="65000"/>
              </a:srgbClr>
            </a:outerShdw>
          </a:effectLst>
        </p:spPr>
      </p:pic>
      <p:sp>
        <p:nvSpPr>
          <p:cNvPr id="308" name="CustomShape 6"/>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D881DFAE-D196-4B4E-AAAB-7A0B21CBC2C7}"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9" name="Immagine 4" descr=""/>
          <p:cNvPicPr/>
          <p:nvPr/>
        </p:nvPicPr>
        <p:blipFill>
          <a:blip r:embed="rId1"/>
          <a:srcRect l="0" t="0" r="7011" b="10870"/>
          <a:stretch/>
        </p:blipFill>
        <p:spPr>
          <a:xfrm>
            <a:off x="633240" y="743040"/>
            <a:ext cx="7681680" cy="5672520"/>
          </a:xfrm>
          <a:prstGeom prst="rect">
            <a:avLst/>
          </a:prstGeom>
          <a:ln w="0">
            <a:noFill/>
          </a:ln>
        </p:spPr>
      </p:pic>
      <p:sp>
        <p:nvSpPr>
          <p:cNvPr id="310" name="CustomShape 2"/>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PUOI FARE NELL’ESERCITO</a:t>
            </a:r>
            <a:endParaRPr b="0" lang="it-IT"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CustomShape 1"/>
          <p:cNvSpPr/>
          <p:nvPr/>
        </p:nvSpPr>
        <p:spPr>
          <a:xfrm>
            <a:off x="0" y="983160"/>
            <a:ext cx="9142560" cy="42696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0" lang="it-IT" sz="2200" spc="-1" strike="noStrike">
                <a:solidFill>
                  <a:srgbClr val="000000"/>
                </a:solidFill>
                <a:latin typeface="Arial"/>
                <a:ea typeface="DejaVu Sans"/>
              </a:rPr>
              <a:t>DURANTE LA FERMA ANNUALE POTRAI CONCORRERE PER</a:t>
            </a:r>
            <a:endParaRPr b="0" lang="it-IT" sz="2200" spc="-1" strike="noStrike">
              <a:solidFill>
                <a:srgbClr val="000000"/>
              </a:solidFill>
              <a:latin typeface="Arial"/>
            </a:endParaRPr>
          </a:p>
        </p:txBody>
      </p:sp>
      <p:sp>
        <p:nvSpPr>
          <p:cNvPr id="312" name="CustomShape 2"/>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COSA PUOI FARE NELL’ESERCITO</a:t>
            </a:r>
            <a:endParaRPr b="0" lang="it-IT" sz="2400" spc="-1" strike="noStrike">
              <a:solidFill>
                <a:srgbClr val="000000"/>
              </a:solidFill>
              <a:latin typeface="Arial"/>
            </a:endParaRPr>
          </a:p>
        </p:txBody>
      </p:sp>
      <p:pic>
        <p:nvPicPr>
          <p:cNvPr id="313" name="Immagine 52" descr=""/>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p:blipFill>
        <p:spPr>
          <a:xfrm>
            <a:off x="51840" y="1851120"/>
            <a:ext cx="6455520" cy="4235760"/>
          </a:xfrm>
          <a:prstGeom prst="rect">
            <a:avLst/>
          </a:prstGeom>
          <a:ln w="0">
            <a:noFill/>
          </a:ln>
        </p:spPr>
      </p:pic>
      <p:sp>
        <p:nvSpPr>
          <p:cNvPr id="314" name="CustomShape 3"/>
          <p:cNvSpPr/>
          <p:nvPr/>
        </p:nvSpPr>
        <p:spPr>
          <a:xfrm>
            <a:off x="5638320" y="3086280"/>
            <a:ext cx="334908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2800" spc="-151" strike="noStrike">
                <a:solidFill>
                  <a:srgbClr val="2f5197"/>
                </a:solidFill>
                <a:latin typeface="Microsoft Sans Serif"/>
                <a:ea typeface="Microsoft Sans Serif"/>
              </a:rPr>
              <a:t>MARESCIALLO</a:t>
            </a:r>
            <a:endParaRPr b="0" lang="it-IT" sz="2800" spc="-1" strike="noStrike">
              <a:solidFill>
                <a:srgbClr val="000000"/>
              </a:solidFill>
              <a:latin typeface="Arial"/>
            </a:endParaRPr>
          </a:p>
        </p:txBody>
      </p:sp>
      <p:sp>
        <p:nvSpPr>
          <p:cNvPr id="315" name="CustomShape 4"/>
          <p:cNvSpPr/>
          <p:nvPr/>
        </p:nvSpPr>
        <p:spPr>
          <a:xfrm>
            <a:off x="4756320" y="2061360"/>
            <a:ext cx="269136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2800" spc="-151" strike="noStrike">
                <a:solidFill>
                  <a:srgbClr val="ab074b"/>
                </a:solidFill>
                <a:latin typeface="Microsoft Sans Serif"/>
                <a:ea typeface="Microsoft Sans Serif"/>
              </a:rPr>
              <a:t>UFFICIALE</a:t>
            </a:r>
            <a:endParaRPr b="0" lang="it-IT" sz="2800" spc="-1" strike="noStrike">
              <a:solidFill>
                <a:srgbClr val="000000"/>
              </a:solidFill>
              <a:latin typeface="Arial"/>
            </a:endParaRPr>
          </a:p>
        </p:txBody>
      </p:sp>
      <p:sp>
        <p:nvSpPr>
          <p:cNvPr id="316" name="CustomShape 5"/>
          <p:cNvSpPr/>
          <p:nvPr/>
        </p:nvSpPr>
        <p:spPr>
          <a:xfrm>
            <a:off x="6382440" y="4070160"/>
            <a:ext cx="2760120" cy="10044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2401"/>
              </a:lnSpc>
            </a:pPr>
            <a:r>
              <a:rPr b="1" lang="it-IT" sz="2800" spc="-151" strike="noStrike">
                <a:solidFill>
                  <a:srgbClr val="595959"/>
                </a:solidFill>
                <a:latin typeface="Microsoft Sans Serif"/>
                <a:ea typeface="Microsoft Sans Serif"/>
              </a:rPr>
              <a:t>RISERVA POSTI CONCORISI PUBBLICI</a:t>
            </a:r>
            <a:endParaRPr b="0" lang="it-IT" sz="2800" spc="-1" strike="noStrike">
              <a:solidFill>
                <a:srgbClr val="000000"/>
              </a:solidFill>
              <a:latin typeface="Arial"/>
            </a:endParaRPr>
          </a:p>
        </p:txBody>
      </p:sp>
      <p:sp>
        <p:nvSpPr>
          <p:cNvPr id="317" name="CustomShape 6"/>
          <p:cNvSpPr/>
          <p:nvPr/>
        </p:nvSpPr>
        <p:spPr>
          <a:xfrm>
            <a:off x="5097960" y="5175720"/>
            <a:ext cx="3889440" cy="10044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2401"/>
              </a:lnSpc>
            </a:pPr>
            <a:r>
              <a:rPr b="1" lang="it-IT" sz="2800" spc="-151" strike="noStrike">
                <a:solidFill>
                  <a:srgbClr val="595959"/>
                </a:solidFill>
                <a:latin typeface="Microsoft Sans Serif"/>
                <a:ea typeface="Microsoft Sans Serif"/>
              </a:rPr>
              <a:t>ALTRI CORPI</a:t>
            </a:r>
            <a:endParaRPr b="0" lang="it-IT" sz="2800" spc="-1" strike="noStrike">
              <a:solidFill>
                <a:srgbClr val="000000"/>
              </a:solidFill>
              <a:latin typeface="Arial"/>
            </a:endParaRPr>
          </a:p>
          <a:p>
            <a:pPr algn="ctr" defTabSz="914400">
              <a:lnSpc>
                <a:spcPts val="2401"/>
              </a:lnSpc>
            </a:pPr>
            <a:r>
              <a:rPr b="1" lang="it-IT" sz="2800" spc="-151" strike="noStrike">
                <a:solidFill>
                  <a:srgbClr val="595959"/>
                </a:solidFill>
                <a:latin typeface="Microsoft Sans Serif"/>
                <a:ea typeface="Microsoft Sans Serif"/>
              </a:rPr>
              <a:t>DELLO STATO</a:t>
            </a:r>
            <a:endParaRPr b="0" lang="it-IT" sz="2800" spc="-1" strike="noStrike">
              <a:solidFill>
                <a:srgbClr val="000000"/>
              </a:solidFill>
              <a:latin typeface="Arial"/>
            </a:endParaRPr>
          </a:p>
          <a:p>
            <a:pPr algn="ctr" defTabSz="914400">
              <a:lnSpc>
                <a:spcPts val="2401"/>
              </a:lnSpc>
            </a:pPr>
            <a:endParaRPr b="0" lang="it-IT" sz="2800" spc="-1" strike="noStrike">
              <a:solidFill>
                <a:srgbClr val="000000"/>
              </a:solidFill>
              <a:latin typeface="Arial"/>
            </a:endParaRPr>
          </a:p>
        </p:txBody>
      </p:sp>
      <p:sp>
        <p:nvSpPr>
          <p:cNvPr id="318" name="CustomShape 7"/>
          <p:cNvSpPr/>
          <p:nvPr/>
        </p:nvSpPr>
        <p:spPr>
          <a:xfrm>
            <a:off x="4312080" y="1672560"/>
            <a:ext cx="238464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i="1" lang="it-IT" sz="2000" spc="-1" strike="noStrike">
                <a:solidFill>
                  <a:srgbClr val="c4d0ac"/>
                </a:solidFill>
                <a:latin typeface="Microsoft Sans Serif"/>
                <a:ea typeface="Microsoft Sans Serif"/>
              </a:rPr>
              <a:t>Accademia Militare</a:t>
            </a:r>
            <a:endParaRPr b="0" lang="it-IT" sz="2000" spc="-1" strike="noStrike">
              <a:solidFill>
                <a:srgbClr val="000000"/>
              </a:solidFill>
              <a:latin typeface="Arial"/>
            </a:endParaRPr>
          </a:p>
        </p:txBody>
      </p:sp>
      <p:sp>
        <p:nvSpPr>
          <p:cNvPr id="319" name="CustomShape 8"/>
          <p:cNvSpPr/>
          <p:nvPr/>
        </p:nvSpPr>
        <p:spPr>
          <a:xfrm>
            <a:off x="4625280" y="3425400"/>
            <a:ext cx="333216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i="1" lang="it-IT" sz="2000" spc="-1" strike="noStrike">
                <a:solidFill>
                  <a:srgbClr val="c4d0ac"/>
                </a:solidFill>
                <a:latin typeface="Microsoft Sans Serif"/>
                <a:ea typeface="Microsoft Sans Serif"/>
              </a:rPr>
              <a:t>Scuola Sottufficiali Esercito</a:t>
            </a:r>
            <a:endParaRPr b="0" lang="it-IT" sz="2000" spc="-1" strike="noStrike">
              <a:solidFill>
                <a:srgbClr val="000000"/>
              </a:solidFill>
              <a:latin typeface="Arial"/>
            </a:endParaRPr>
          </a:p>
        </p:txBody>
      </p:sp>
      <p:sp>
        <p:nvSpPr>
          <p:cNvPr id="320" name="CustomShape 9"/>
          <p:cNvSpPr/>
          <p:nvPr/>
        </p:nvSpPr>
        <p:spPr>
          <a:xfrm>
            <a:off x="2948040" y="5988960"/>
            <a:ext cx="5714640" cy="3438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1001"/>
              </a:lnSpc>
            </a:pPr>
            <a:r>
              <a:rPr b="1" i="1" lang="it-IT" sz="1100" spc="-1" strike="noStrike">
                <a:solidFill>
                  <a:srgbClr val="c4d0ac"/>
                </a:solidFill>
                <a:latin typeface="Microsoft Sans Serif"/>
                <a:ea typeface="Microsoft Sans Serif"/>
              </a:rPr>
              <a:t>Corpo Militare della Croce Rossa Italiana, nella Polizia di Stato, nei Carabinieri, nella Guardia di Finanza, nella Polizia Penitenziaria e nel Corpo nazionale dei Vigili del fuoco </a:t>
            </a:r>
            <a:endParaRPr b="0" lang="it-IT" sz="1100" spc="-1" strike="noStrike">
              <a:solidFill>
                <a:srgbClr val="000000"/>
              </a:solidFill>
              <a:latin typeface="Arial"/>
            </a:endParaRPr>
          </a:p>
        </p:txBody>
      </p:sp>
      <p:pic>
        <p:nvPicPr>
          <p:cNvPr id="321" name="Immagine 38" descr=""/>
          <p:cNvPicPr/>
          <p:nvPr/>
        </p:nvPicPr>
        <p:blipFill>
          <a:blip r:embed="rId3"/>
          <a:stretch/>
        </p:blipFill>
        <p:spPr>
          <a:xfrm>
            <a:off x="51840" y="2043720"/>
            <a:ext cx="1731240" cy="1798560"/>
          </a:xfrm>
          <a:prstGeom prst="rect">
            <a:avLst/>
          </a:prstGeom>
          <a:ln w="0">
            <a:noFill/>
          </a:ln>
        </p:spPr>
      </p:pic>
      <p:sp>
        <p:nvSpPr>
          <p:cNvPr id="322" name="CustomShape 10"/>
          <p:cNvSpPr/>
          <p:nvPr/>
        </p:nvSpPr>
        <p:spPr>
          <a:xfrm>
            <a:off x="-112680" y="2611440"/>
            <a:ext cx="2020680" cy="64836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3200" spc="-151" strike="noStrike">
                <a:solidFill>
                  <a:srgbClr val="000000"/>
                </a:solidFill>
                <a:latin typeface="Microsoft Sans Serif"/>
                <a:ea typeface="Microsoft Sans Serif"/>
              </a:rPr>
              <a:t>VFI/T</a:t>
            </a:r>
            <a:endParaRPr b="0" lang="it-IT" sz="3200" spc="-1" strike="noStrike">
              <a:solidFill>
                <a:srgbClr val="000000"/>
              </a:solidFill>
              <a:latin typeface="Arial"/>
            </a:endParaRPr>
          </a:p>
        </p:txBody>
      </p:sp>
      <p:sp>
        <p:nvSpPr>
          <p:cNvPr id="323" name="CustomShape 11"/>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D5D1ADEE-27B3-4377-86EB-341D7F48FBB5}"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Picture 12" descr=""/>
          <p:cNvPicPr/>
          <p:nvPr/>
        </p:nvPicPr>
        <p:blipFill>
          <a:blip r:embed="rId1"/>
          <a:srcRect l="7154" t="0" r="0" b="0"/>
          <a:stretch/>
        </p:blipFill>
        <p:spPr>
          <a:xfrm>
            <a:off x="-43560" y="0"/>
            <a:ext cx="9173520" cy="6562080"/>
          </a:xfrm>
          <a:prstGeom prst="rect">
            <a:avLst/>
          </a:prstGeom>
          <a:ln w="0">
            <a:noFill/>
          </a:ln>
        </p:spPr>
      </p:pic>
      <p:sp>
        <p:nvSpPr>
          <p:cNvPr id="325" name="CustomShape 1"/>
          <p:cNvSpPr/>
          <p:nvPr/>
        </p:nvSpPr>
        <p:spPr>
          <a:xfrm>
            <a:off x="-60840" y="-30960"/>
            <a:ext cx="9203400" cy="6593040"/>
          </a:xfrm>
          <a:prstGeom prst="rect">
            <a:avLst/>
          </a:prstGeom>
          <a:solidFill>
            <a:srgbClr val="ab074b">
              <a:alpha val="89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26" name="CustomShape 2"/>
          <p:cNvSpPr/>
          <p:nvPr/>
        </p:nvSpPr>
        <p:spPr>
          <a:xfrm rot="5400000">
            <a:off x="3476160" y="650160"/>
            <a:ext cx="2193120" cy="9289800"/>
          </a:xfrm>
          <a:prstGeom prst="rect">
            <a:avLst/>
          </a:prstGeom>
          <a:gradFill rotWithShape="0">
            <a:gsLst>
              <a:gs pos="10000">
                <a:srgbClr val="ffc000">
                  <a:alpha val="92000"/>
                </a:srgbClr>
              </a:gs>
              <a:gs pos="100000">
                <a:srgbClr val="f6f9fc">
                  <a:alpha val="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327" name="Immagine 21" descr=""/>
          <p:cNvPicPr/>
          <p:nvPr/>
        </p:nvPicPr>
        <p:blipFill>
          <a:blip r:embed="rId2"/>
          <a:stretch/>
        </p:blipFill>
        <p:spPr>
          <a:xfrm>
            <a:off x="48960" y="33840"/>
            <a:ext cx="4017600" cy="4174200"/>
          </a:xfrm>
          <a:prstGeom prst="rect">
            <a:avLst/>
          </a:prstGeom>
          <a:ln w="0">
            <a:noFill/>
          </a:ln>
        </p:spPr>
      </p:pic>
      <p:sp>
        <p:nvSpPr>
          <p:cNvPr id="328" name="CustomShape 3"/>
          <p:cNvSpPr/>
          <p:nvPr/>
        </p:nvSpPr>
        <p:spPr>
          <a:xfrm>
            <a:off x="172080" y="1511280"/>
            <a:ext cx="36277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400" spc="-151" strike="noStrike">
                <a:solidFill>
                  <a:srgbClr val="ffffff"/>
                </a:solidFill>
                <a:latin typeface="Microsoft Sans Serif"/>
                <a:ea typeface="Microsoft Sans Serif"/>
              </a:rPr>
              <a:t>S</a:t>
            </a:r>
            <a:r>
              <a:rPr b="1" lang="it-IT" sz="3600" spc="-151" strike="noStrike">
                <a:solidFill>
                  <a:srgbClr val="ffffff"/>
                </a:solidFill>
                <a:latin typeface="Microsoft Sans Serif"/>
                <a:ea typeface="Microsoft Sans Serif"/>
              </a:rPr>
              <a:t>CUOLE  </a:t>
            </a:r>
            <a:r>
              <a:rPr b="1" lang="it-IT" sz="4400" spc="-151" strike="noStrike">
                <a:solidFill>
                  <a:srgbClr val="ffffff"/>
                </a:solidFill>
                <a:latin typeface="Microsoft Sans Serif"/>
                <a:ea typeface="Microsoft Sans Serif"/>
              </a:rPr>
              <a:t>M</a:t>
            </a:r>
            <a:r>
              <a:rPr b="1" lang="it-IT" sz="3600" spc="-151" strike="noStrike">
                <a:solidFill>
                  <a:srgbClr val="ffffff"/>
                </a:solidFill>
                <a:latin typeface="Microsoft Sans Serif"/>
                <a:ea typeface="Microsoft Sans Serif"/>
              </a:rPr>
              <a:t>ILITARI</a:t>
            </a:r>
            <a:endParaRPr b="0" lang="it-IT" sz="3600" spc="-1" strike="noStrike">
              <a:solidFill>
                <a:srgbClr val="000000"/>
              </a:solidFill>
              <a:latin typeface="Arial"/>
            </a:endParaRPr>
          </a:p>
        </p:txBody>
      </p:sp>
      <p:sp>
        <p:nvSpPr>
          <p:cNvPr id="329" name="CustomShape 4"/>
          <p:cNvSpPr/>
          <p:nvPr/>
        </p:nvSpPr>
        <p:spPr>
          <a:xfrm>
            <a:off x="3924360" y="628560"/>
            <a:ext cx="5065560" cy="2835000"/>
          </a:xfrm>
          <a:prstGeom prst="rect">
            <a:avLst/>
          </a:prstGeom>
          <a:noFill/>
          <a:ln w="9360">
            <a:noFill/>
          </a:ln>
        </p:spPr>
        <p:style>
          <a:lnRef idx="0"/>
          <a:fillRef idx="0"/>
          <a:effectRef idx="0"/>
          <a:fontRef idx="minor"/>
        </p:style>
        <p:txBody>
          <a:bodyPr lIns="90000" rIns="90000" tIns="46800" bIns="46800" anchor="t">
            <a:noAutofit/>
          </a:bodyPr>
          <a:p>
            <a:pPr defTabSz="914400">
              <a:lnSpc>
                <a:spcPct val="150000"/>
              </a:lnSpc>
            </a:pPr>
            <a:r>
              <a:rPr b="1" lang="it-IT" sz="2000" spc="-1" strike="noStrike">
                <a:solidFill>
                  <a:srgbClr val="ffffff"/>
                </a:solidFill>
                <a:latin typeface="Tahoma"/>
                <a:ea typeface="Microsoft YaHei"/>
              </a:rPr>
              <a:t>REQUISITI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ETÀ TRA 15 E 17 ANNI</a:t>
            </a:r>
            <a:endParaRPr b="0" lang="it-IT" sz="2000" spc="-1" strike="noStrike">
              <a:solidFill>
                <a:srgbClr val="000000"/>
              </a:solidFill>
              <a:latin typeface="Arial"/>
            </a:endParaRPr>
          </a:p>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IDONEITA’ AL 1° ANNO DI L. CLASSICO O AL 3° L. SCIENTIFICO</a:t>
            </a:r>
            <a:endParaRPr b="0" lang="it-IT" sz="2000" spc="-1" strike="noStrike">
              <a:solidFill>
                <a:srgbClr val="000000"/>
              </a:solidFill>
              <a:latin typeface="Arial"/>
            </a:endParaRPr>
          </a:p>
        </p:txBody>
      </p:sp>
      <p:sp>
        <p:nvSpPr>
          <p:cNvPr id="330" name="CustomShape 5"/>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9C228CE9-6D99-4D34-AD19-4E7667E465FA}"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331" name="CustomShape 6"/>
          <p:cNvSpPr/>
          <p:nvPr/>
        </p:nvSpPr>
        <p:spPr>
          <a:xfrm rot="10800000">
            <a:off x="6968160" y="3010320"/>
            <a:ext cx="2249640" cy="1186560"/>
          </a:xfrm>
          <a:prstGeom prst="homePlate">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332" name="Picture 6" descr=""/>
          <p:cNvPicPr/>
          <p:nvPr/>
        </p:nvPicPr>
        <p:blipFill>
          <a:blip r:embed="rId3"/>
          <a:srcRect l="5417" t="0" r="2430" b="0"/>
          <a:stretch/>
        </p:blipFill>
        <p:spPr>
          <a:xfrm>
            <a:off x="48960" y="4420080"/>
            <a:ext cx="2319840" cy="1679760"/>
          </a:xfrm>
          <a:prstGeom prst="rect">
            <a:avLst/>
          </a:prstGeom>
          <a:ln w="0">
            <a:noFill/>
          </a:ln>
        </p:spPr>
      </p:pic>
      <p:pic>
        <p:nvPicPr>
          <p:cNvPr id="333" name="Picture 10" descr=""/>
          <p:cNvPicPr/>
          <p:nvPr/>
        </p:nvPicPr>
        <p:blipFill>
          <a:blip r:embed="rId4"/>
          <a:srcRect l="4688" t="0" r="4417" b="0"/>
          <a:stretch/>
        </p:blipFill>
        <p:spPr>
          <a:xfrm>
            <a:off x="2467440" y="4420080"/>
            <a:ext cx="2289600" cy="1679760"/>
          </a:xfrm>
          <a:prstGeom prst="rect">
            <a:avLst/>
          </a:prstGeom>
          <a:ln w="0">
            <a:noFill/>
          </a:ln>
        </p:spPr>
      </p:pic>
      <p:pic>
        <p:nvPicPr>
          <p:cNvPr id="334" name="Picture 2" descr=""/>
          <p:cNvPicPr/>
          <p:nvPr/>
        </p:nvPicPr>
        <p:blipFill>
          <a:blip r:embed="rId5"/>
          <a:stretch/>
        </p:blipFill>
        <p:spPr>
          <a:xfrm>
            <a:off x="7542000" y="3143520"/>
            <a:ext cx="687240" cy="923760"/>
          </a:xfrm>
          <a:prstGeom prst="rect">
            <a:avLst/>
          </a:prstGeom>
          <a:ln w="0">
            <a:noFill/>
          </a:ln>
        </p:spPr>
      </p:pic>
      <p:pic>
        <p:nvPicPr>
          <p:cNvPr id="335" name="Picture 4" descr=""/>
          <p:cNvPicPr/>
          <p:nvPr/>
        </p:nvPicPr>
        <p:blipFill>
          <a:blip r:embed="rId6"/>
          <a:stretch/>
        </p:blipFill>
        <p:spPr>
          <a:xfrm>
            <a:off x="8300520" y="3143520"/>
            <a:ext cx="652320" cy="923760"/>
          </a:xfrm>
          <a:prstGeom prst="rect">
            <a:avLst/>
          </a:prstGeom>
          <a:ln w="0">
            <a:noFill/>
          </a:ln>
        </p:spPr>
      </p:pic>
      <p:sp>
        <p:nvSpPr>
          <p:cNvPr id="336" name="CustomShape 7"/>
          <p:cNvSpPr/>
          <p:nvPr/>
        </p:nvSpPr>
        <p:spPr>
          <a:xfrm>
            <a:off x="3850560" y="2505600"/>
            <a:ext cx="4341600" cy="1408680"/>
          </a:xfrm>
          <a:prstGeom prst="rect">
            <a:avLst/>
          </a:prstGeom>
          <a:noFill/>
          <a:ln w="9360">
            <a:noFill/>
          </a:ln>
        </p:spPr>
        <p:style>
          <a:lnRef idx="0"/>
          <a:fillRef idx="0"/>
          <a:effectRef idx="0"/>
          <a:fontRef idx="minor"/>
        </p:style>
        <p:txBody>
          <a:bodyPr lIns="90000" rIns="90000" tIns="46800" bIns="46800" anchor="t">
            <a:noAutofit/>
          </a:bodyPr>
          <a:p>
            <a:pPr marL="343080" indent="-342000" defTabSz="914400">
              <a:lnSpc>
                <a:spcPct val="150000"/>
              </a:lnSpc>
              <a:buClr>
                <a:srgbClr val="ffffff"/>
              </a:buClr>
              <a:buFont typeface="Wingdings" charset="2"/>
              <a:buChar char=""/>
            </a:pPr>
            <a:r>
              <a:rPr b="0" lang="it-IT" sz="2000" spc="-1" strike="noStrike">
                <a:solidFill>
                  <a:srgbClr val="ffffff"/>
                </a:solidFill>
                <a:latin typeface="Tahoma"/>
                <a:ea typeface="Microsoft YaHei"/>
              </a:rPr>
              <a:t>IDONEITA' PSICO-FISICA E ATTITUDINALE</a:t>
            </a:r>
            <a:endParaRPr b="0" lang="it-IT" sz="2000" spc="-1" strike="noStrike">
              <a:solidFill>
                <a:srgbClr val="000000"/>
              </a:solidFill>
              <a:latin typeface="Arial"/>
            </a:endParaRPr>
          </a:p>
        </p:txBody>
      </p:sp>
      <p:pic>
        <p:nvPicPr>
          <p:cNvPr id="337" name="Picture 8" descr=""/>
          <p:cNvPicPr/>
          <p:nvPr/>
        </p:nvPicPr>
        <p:blipFill>
          <a:blip r:embed="rId7"/>
          <a:srcRect l="11248" t="19491" r="25198" b="6145"/>
          <a:stretch/>
        </p:blipFill>
        <p:spPr>
          <a:xfrm>
            <a:off x="4851720" y="4420080"/>
            <a:ext cx="2153880" cy="1679760"/>
          </a:xfrm>
          <a:prstGeom prst="rect">
            <a:avLst/>
          </a:prstGeom>
          <a:ln w="9360">
            <a:noFill/>
          </a:ln>
        </p:spPr>
      </p:pic>
      <p:pic>
        <p:nvPicPr>
          <p:cNvPr id="338" name="Picture 8" descr=""/>
          <p:cNvPicPr/>
          <p:nvPr/>
        </p:nvPicPr>
        <p:blipFill>
          <a:blip r:embed="rId8"/>
          <a:srcRect l="6296" t="0" r="18141" b="0"/>
          <a:stretch/>
        </p:blipFill>
        <p:spPr>
          <a:xfrm>
            <a:off x="7104600" y="4411080"/>
            <a:ext cx="1897560" cy="167976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Immagine 1" descr=""/>
          <p:cNvPicPr/>
          <p:nvPr/>
        </p:nvPicPr>
        <p:blipFill>
          <a:blip r:embed="rId1"/>
          <a:srcRect l="743" t="0" r="7041" b="0"/>
          <a:stretch/>
        </p:blipFill>
        <p:spPr>
          <a:xfrm>
            <a:off x="-9360" y="0"/>
            <a:ext cx="9151920" cy="6570720"/>
          </a:xfrm>
          <a:prstGeom prst="rect">
            <a:avLst/>
          </a:prstGeom>
          <a:ln w="9360">
            <a:noFill/>
          </a:ln>
        </p:spPr>
      </p:pic>
      <p:sp>
        <p:nvSpPr>
          <p:cNvPr id="340" name="CustomShape 1"/>
          <p:cNvSpPr/>
          <p:nvPr/>
        </p:nvSpPr>
        <p:spPr>
          <a:xfrm>
            <a:off x="0" y="-22320"/>
            <a:ext cx="9203400" cy="6593040"/>
          </a:xfrm>
          <a:prstGeom prst="rect">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341" name="Immagine 9" descr=""/>
          <p:cNvPicPr/>
          <p:nvPr/>
        </p:nvPicPr>
        <p:blipFill>
          <a:blip r:embed="rId2"/>
          <a:stretch/>
        </p:blipFill>
        <p:spPr>
          <a:xfrm>
            <a:off x="2556720" y="1230120"/>
            <a:ext cx="4233600" cy="4398840"/>
          </a:xfrm>
          <a:prstGeom prst="rect">
            <a:avLst/>
          </a:prstGeom>
          <a:ln w="0">
            <a:noFill/>
          </a:ln>
        </p:spPr>
      </p:pic>
      <p:sp>
        <p:nvSpPr>
          <p:cNvPr id="342" name="CustomShape 2"/>
          <p:cNvSpPr/>
          <p:nvPr/>
        </p:nvSpPr>
        <p:spPr>
          <a:xfrm>
            <a:off x="2859840" y="2664720"/>
            <a:ext cx="36277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000" spc="-151" strike="noStrike">
                <a:solidFill>
                  <a:srgbClr val="ffffff"/>
                </a:solidFill>
                <a:latin typeface="Microsoft Sans Serif"/>
                <a:ea typeface="Microsoft Sans Serif"/>
              </a:rPr>
              <a:t>I</a:t>
            </a:r>
            <a:r>
              <a:rPr b="1" lang="it-IT" sz="3200" spc="-151" strike="noStrike">
                <a:solidFill>
                  <a:srgbClr val="ffffff"/>
                </a:solidFill>
                <a:latin typeface="Microsoft Sans Serif"/>
                <a:ea typeface="Microsoft Sans Serif"/>
              </a:rPr>
              <a:t>NFO </a:t>
            </a:r>
            <a:endParaRPr b="0" lang="it-IT" sz="3200" spc="-1" strike="noStrike">
              <a:solidFill>
                <a:srgbClr val="000000"/>
              </a:solidFill>
              <a:latin typeface="Arial"/>
            </a:endParaRPr>
          </a:p>
          <a:p>
            <a:pPr algn="ctr" defTabSz="914400">
              <a:lnSpc>
                <a:spcPts val="4399"/>
              </a:lnSpc>
            </a:pPr>
            <a:r>
              <a:rPr b="1" lang="it-IT" sz="4000" spc="-151" strike="noStrike">
                <a:solidFill>
                  <a:srgbClr val="ffffff"/>
                </a:solidFill>
                <a:latin typeface="Microsoft Sans Serif"/>
                <a:ea typeface="Microsoft Sans Serif"/>
              </a:rPr>
              <a:t>C</a:t>
            </a:r>
            <a:r>
              <a:rPr b="1" lang="it-IT" sz="3200" spc="-151" strike="noStrike">
                <a:solidFill>
                  <a:srgbClr val="ffffff"/>
                </a:solidFill>
                <a:latin typeface="Microsoft Sans Serif"/>
                <a:ea typeface="Microsoft Sans Serif"/>
              </a:rPr>
              <a:t>ONCORSI</a:t>
            </a:r>
            <a:endParaRPr b="0" lang="it-IT" sz="3200" spc="-1" strike="noStrike">
              <a:solidFill>
                <a:srgbClr val="000000"/>
              </a:solidFill>
              <a:latin typeface="Arial"/>
            </a:endParaRPr>
          </a:p>
        </p:txBody>
      </p:sp>
      <p:pic>
        <p:nvPicPr>
          <p:cNvPr id="343" name="Immagine 11" descr=""/>
          <p:cNvPicPr/>
          <p:nvPr/>
        </p:nvPicPr>
        <p:blipFill>
          <a:blip r:embed="rId3">
            <a:lum bright="70000" contrast="-70000"/>
          </a:blip>
          <a:stretch/>
        </p:blipFill>
        <p:spPr>
          <a:xfrm>
            <a:off x="302400" y="6039720"/>
            <a:ext cx="1280160" cy="358560"/>
          </a:xfrm>
          <a:prstGeom prst="rect">
            <a:avLst/>
          </a:prstGeom>
          <a:ln w="0">
            <a:noFill/>
          </a:ln>
        </p:spPr>
      </p:pic>
      <p:sp>
        <p:nvSpPr>
          <p:cNvPr id="344"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EF96AE28-BFD7-43AC-A843-17C73FEE7BD2}"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CustomShape 1"/>
          <p:cNvSpPr/>
          <p:nvPr/>
        </p:nvSpPr>
        <p:spPr>
          <a:xfrm>
            <a:off x="971640" y="104760"/>
            <a:ext cx="727056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WWW.ESERCITO.DIFESA.IT</a:t>
            </a:r>
            <a:endParaRPr b="0" lang="it-IT" sz="2400" spc="-1" strike="noStrike">
              <a:solidFill>
                <a:srgbClr val="000000"/>
              </a:solidFill>
              <a:latin typeface="Arial"/>
            </a:endParaRPr>
          </a:p>
        </p:txBody>
      </p:sp>
      <p:sp>
        <p:nvSpPr>
          <p:cNvPr id="346" name="CustomShape 4"/>
          <p:cNvSpPr/>
          <p:nvPr/>
        </p:nvSpPr>
        <p:spPr>
          <a:xfrm rot="10800000">
            <a:off x="7930440" y="798480"/>
            <a:ext cx="835560" cy="474840"/>
          </a:xfrm>
          <a:prstGeom prst="stripedRightArrow">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47" name="CustomShape 6"/>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BF332EF9-F5A6-4CC9-BF38-45EEB1EE8051}"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348" name="CustomShape 7"/>
          <p:cNvSpPr/>
          <p:nvPr/>
        </p:nvSpPr>
        <p:spPr>
          <a:xfrm>
            <a:off x="0" y="2404440"/>
            <a:ext cx="4164120" cy="1623600"/>
          </a:xfrm>
          <a:prstGeom prst="homePlate">
            <a:avLst>
              <a:gd name="adj" fmla="val 50000"/>
            </a:avLst>
          </a:prstGeom>
          <a:solidFill>
            <a:schemeClr val="bg1"/>
          </a:solidFill>
          <a:ln>
            <a:noFill/>
          </a:ln>
          <a:effectLst>
            <a:outerShdw algn="tl" blurRad="5076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49" name="CustomShape 8"/>
          <p:cNvSpPr/>
          <p:nvPr/>
        </p:nvSpPr>
        <p:spPr>
          <a:xfrm>
            <a:off x="213120" y="2604960"/>
            <a:ext cx="3219840" cy="100656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800" spc="-1" strike="noStrike">
                <a:solidFill>
                  <a:srgbClr val="555849"/>
                </a:solidFill>
                <a:latin typeface="Tahoma"/>
                <a:ea typeface="Tahoma"/>
              </a:rPr>
              <a:t>CONCORSI</a:t>
            </a:r>
            <a:endParaRPr b="0" lang="it-IT" sz="2800" spc="-1" strike="noStrike">
              <a:solidFill>
                <a:srgbClr val="000000"/>
              </a:solidFill>
              <a:latin typeface="Arial"/>
            </a:endParaRPr>
          </a:p>
          <a:p>
            <a:pPr algn="ctr" defTabSz="914400">
              <a:lnSpc>
                <a:spcPct val="100000"/>
              </a:lnSpc>
            </a:pPr>
            <a:r>
              <a:rPr b="1" lang="it-IT" sz="2800" spc="-1" strike="noStrike">
                <a:solidFill>
                  <a:srgbClr val="555849"/>
                </a:solidFill>
                <a:latin typeface="Tahoma"/>
                <a:ea typeface="Tahoma"/>
              </a:rPr>
              <a:t>E</a:t>
            </a:r>
            <a:endParaRPr b="0" lang="it-IT" sz="2800" spc="-1" strike="noStrike">
              <a:solidFill>
                <a:srgbClr val="000000"/>
              </a:solidFill>
              <a:latin typeface="Arial"/>
            </a:endParaRPr>
          </a:p>
          <a:p>
            <a:pPr algn="ctr" defTabSz="914400">
              <a:lnSpc>
                <a:spcPct val="100000"/>
              </a:lnSpc>
            </a:pPr>
            <a:r>
              <a:rPr b="1" lang="it-IT" sz="2800" spc="-1" strike="noStrike">
                <a:solidFill>
                  <a:srgbClr val="555849"/>
                </a:solidFill>
                <a:latin typeface="Tahoma"/>
                <a:ea typeface="Tahoma"/>
              </a:rPr>
              <a:t>ARRUOLAMENTI</a:t>
            </a:r>
            <a:endParaRPr b="0" lang="it-IT" sz="2800" spc="-1" strike="noStrike">
              <a:solidFill>
                <a:srgbClr val="000000"/>
              </a:solidFill>
              <a:latin typeface="Arial"/>
            </a:endParaRPr>
          </a:p>
        </p:txBody>
      </p:sp>
      <p:pic>
        <p:nvPicPr>
          <p:cNvPr id="350" name="Immagine 2" descr=""/>
          <p:cNvPicPr/>
          <p:nvPr/>
        </p:nvPicPr>
        <p:blipFill>
          <a:blip r:embed="rId1"/>
          <a:stretch/>
        </p:blipFill>
        <p:spPr>
          <a:xfrm>
            <a:off x="4348440" y="607680"/>
            <a:ext cx="3247920" cy="3165120"/>
          </a:xfrm>
          <a:prstGeom prst="rect">
            <a:avLst/>
          </a:prstGeom>
          <a:ln w="0">
            <a:noFill/>
          </a:ln>
        </p:spPr>
      </p:pic>
      <p:pic>
        <p:nvPicPr>
          <p:cNvPr id="351" name="Immagine 4" descr=""/>
          <p:cNvPicPr/>
          <p:nvPr/>
        </p:nvPicPr>
        <p:blipFill>
          <a:blip r:embed="rId2"/>
          <a:stretch/>
        </p:blipFill>
        <p:spPr>
          <a:xfrm>
            <a:off x="4356720" y="3817440"/>
            <a:ext cx="3242160" cy="2685600"/>
          </a:xfrm>
          <a:prstGeom prst="rect">
            <a:avLst/>
          </a:prstGeom>
          <a:ln w="0">
            <a:noFill/>
          </a:ln>
        </p:spPr>
      </p:pic>
      <p:sp>
        <p:nvSpPr>
          <p:cNvPr id="352" name="CustomShape 2"/>
          <p:cNvSpPr/>
          <p:nvPr/>
        </p:nvSpPr>
        <p:spPr>
          <a:xfrm>
            <a:off x="5667480" y="862920"/>
            <a:ext cx="700200" cy="308160"/>
          </a:xfrm>
          <a:prstGeom prst="ellipse">
            <a:avLst/>
          </a:prstGeom>
          <a:noFill/>
          <a:ln w="57240">
            <a:solidFill>
              <a:srgbClr val="ff0000"/>
            </a:solidFill>
            <a:miter/>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53" name="CustomShape 4"/>
          <p:cNvSpPr/>
          <p:nvPr/>
        </p:nvSpPr>
        <p:spPr>
          <a:xfrm rot="10800000">
            <a:off x="7930440" y="4910400"/>
            <a:ext cx="835560" cy="474840"/>
          </a:xfrm>
          <a:prstGeom prst="stripedRightArrow">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54" name="CustomShape 2"/>
          <p:cNvSpPr/>
          <p:nvPr/>
        </p:nvSpPr>
        <p:spPr>
          <a:xfrm>
            <a:off x="6132960" y="4776480"/>
            <a:ext cx="925920" cy="690480"/>
          </a:xfrm>
          <a:prstGeom prst="ellipse">
            <a:avLst/>
          </a:prstGeom>
          <a:noFill/>
          <a:ln w="57240">
            <a:solidFill>
              <a:srgbClr val="ff0000"/>
            </a:solidFill>
            <a:miter/>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971640" y="104760"/>
            <a:ext cx="727056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WWW.ESERCITO.DIFESA.IT</a:t>
            </a:r>
            <a:endParaRPr b="0" lang="it-IT" sz="2400" spc="-1" strike="noStrike">
              <a:solidFill>
                <a:srgbClr val="000000"/>
              </a:solidFill>
              <a:latin typeface="Arial"/>
            </a:endParaRPr>
          </a:p>
        </p:txBody>
      </p:sp>
      <p:sp>
        <p:nvSpPr>
          <p:cNvPr id="356" name="CustomShape 2"/>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570F71F8-34BA-4C99-9017-615614E4F766}"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357" name="CustomShape 5"/>
          <p:cNvSpPr/>
          <p:nvPr/>
        </p:nvSpPr>
        <p:spPr>
          <a:xfrm>
            <a:off x="104760" y="1002960"/>
            <a:ext cx="4297320" cy="1350000"/>
          </a:xfrm>
          <a:prstGeom prst="homePlate">
            <a:avLst>
              <a:gd name="adj" fmla="val 27716"/>
            </a:avLst>
          </a:prstGeom>
          <a:solidFill>
            <a:schemeClr val="bg1"/>
          </a:solidFill>
          <a:ln>
            <a:noFill/>
          </a:ln>
          <a:effectLst>
            <a:outerShdw algn="tl" blurRad="5076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58" name="CustomShape 6"/>
          <p:cNvSpPr/>
          <p:nvPr/>
        </p:nvSpPr>
        <p:spPr>
          <a:xfrm>
            <a:off x="271440" y="1002960"/>
            <a:ext cx="3471480" cy="135000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1400" spc="-1" strike="noStrike">
                <a:solidFill>
                  <a:srgbClr val="ff0000"/>
                </a:solidFill>
                <a:latin typeface="Tahoma"/>
                <a:ea typeface="Microsoft YaHei"/>
              </a:rPr>
              <a:t>PERCORSO GUIDATO PER L’ARRUOLAMENTO</a:t>
            </a:r>
            <a:endParaRPr b="0" lang="it-IT" sz="1400" spc="-1" strike="noStrike">
              <a:solidFill>
                <a:srgbClr val="000000"/>
              </a:solidFill>
              <a:latin typeface="Arial"/>
            </a:endParaRPr>
          </a:p>
          <a:p>
            <a:pPr algn="ctr" defTabSz="914400">
              <a:lnSpc>
                <a:spcPct val="100000"/>
              </a:lnSpc>
            </a:pPr>
            <a:endParaRPr b="0" lang="it-IT" sz="1050" spc="-1" strike="noStrike">
              <a:solidFill>
                <a:srgbClr val="000000"/>
              </a:solidFill>
              <a:latin typeface="Arial"/>
            </a:endParaRPr>
          </a:p>
          <a:p>
            <a:pPr algn="ctr" defTabSz="914400">
              <a:lnSpc>
                <a:spcPct val="100000"/>
              </a:lnSpc>
            </a:pPr>
            <a:r>
              <a:rPr b="1" lang="it-IT" sz="1400" spc="-1" strike="noStrike">
                <a:solidFill>
                  <a:srgbClr val="ff0000"/>
                </a:solidFill>
                <a:latin typeface="Tahoma"/>
                <a:ea typeface="Microsoft YaHei"/>
              </a:rPr>
              <a:t>CONCORSI IN ATTO</a:t>
            </a:r>
            <a:endParaRPr b="0" lang="it-IT" sz="1400" spc="-1" strike="noStrike">
              <a:solidFill>
                <a:srgbClr val="000000"/>
              </a:solidFill>
              <a:latin typeface="Arial"/>
            </a:endParaRPr>
          </a:p>
          <a:p>
            <a:pPr algn="ctr" defTabSz="914400">
              <a:lnSpc>
                <a:spcPct val="100000"/>
              </a:lnSpc>
            </a:pPr>
            <a:endParaRPr b="0" lang="it-IT" sz="1050" spc="-1" strike="noStrike">
              <a:solidFill>
                <a:srgbClr val="000000"/>
              </a:solidFill>
              <a:latin typeface="Arial"/>
            </a:endParaRPr>
          </a:p>
          <a:p>
            <a:pPr algn="ctr" defTabSz="914400">
              <a:lnSpc>
                <a:spcPct val="100000"/>
              </a:lnSpc>
            </a:pPr>
            <a:r>
              <a:rPr b="1" lang="it-IT" sz="1400" spc="-1" strike="noStrike">
                <a:solidFill>
                  <a:srgbClr val="ff0000"/>
                </a:solidFill>
                <a:latin typeface="Tahoma"/>
                <a:ea typeface="Microsoft YaHei"/>
              </a:rPr>
              <a:t>RECLUTAMENTO</a:t>
            </a:r>
            <a:endParaRPr b="0" lang="it-IT" sz="1400" spc="-1" strike="noStrike">
              <a:solidFill>
                <a:srgbClr val="000000"/>
              </a:solidFill>
              <a:latin typeface="Arial"/>
            </a:endParaRPr>
          </a:p>
        </p:txBody>
      </p:sp>
      <p:sp>
        <p:nvSpPr>
          <p:cNvPr id="359" name="CustomShape 7"/>
          <p:cNvSpPr/>
          <p:nvPr/>
        </p:nvSpPr>
        <p:spPr>
          <a:xfrm>
            <a:off x="104760" y="2884320"/>
            <a:ext cx="4404240" cy="1143360"/>
          </a:xfrm>
          <a:prstGeom prst="homePlate">
            <a:avLst>
              <a:gd name="adj" fmla="val 50000"/>
            </a:avLst>
          </a:prstGeom>
          <a:solidFill>
            <a:schemeClr val="bg1"/>
          </a:solidFill>
          <a:ln>
            <a:noFill/>
          </a:ln>
          <a:effectLst>
            <a:outerShdw algn="tl" blurRad="5076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60" name="CustomShape 8"/>
          <p:cNvSpPr/>
          <p:nvPr/>
        </p:nvSpPr>
        <p:spPr>
          <a:xfrm>
            <a:off x="599400" y="3189240"/>
            <a:ext cx="2679480" cy="53316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1600" spc="-1" strike="noStrike">
                <a:solidFill>
                  <a:srgbClr val="555849"/>
                </a:solidFill>
                <a:latin typeface="Tahoma"/>
                <a:ea typeface="Microsoft YaHei"/>
              </a:rPr>
              <a:t>SPIEGAZIONE </a:t>
            </a:r>
            <a:endParaRPr b="0" lang="it-IT" sz="1600" spc="-1" strike="noStrike">
              <a:solidFill>
                <a:srgbClr val="000000"/>
              </a:solidFill>
              <a:latin typeface="Arial"/>
            </a:endParaRPr>
          </a:p>
          <a:p>
            <a:pPr algn="ctr" defTabSz="914400">
              <a:lnSpc>
                <a:spcPct val="100000"/>
              </a:lnSpc>
            </a:pPr>
            <a:r>
              <a:rPr b="1" lang="it-IT" sz="1600" spc="-1" strike="noStrike">
                <a:solidFill>
                  <a:srgbClr val="555849"/>
                </a:solidFill>
                <a:latin typeface="Tahoma"/>
                <a:ea typeface="Microsoft YaHei"/>
              </a:rPr>
              <a:t>SPECIALITÀ </a:t>
            </a:r>
            <a:endParaRPr b="0" lang="it-IT" sz="1600" spc="-1" strike="noStrike">
              <a:solidFill>
                <a:srgbClr val="000000"/>
              </a:solidFill>
              <a:latin typeface="Arial"/>
            </a:endParaRPr>
          </a:p>
        </p:txBody>
      </p:sp>
      <p:pic>
        <p:nvPicPr>
          <p:cNvPr id="361" name="Immagine 2" descr=""/>
          <p:cNvPicPr/>
          <p:nvPr/>
        </p:nvPicPr>
        <p:blipFill>
          <a:blip r:embed="rId1"/>
          <a:stretch/>
        </p:blipFill>
        <p:spPr>
          <a:xfrm>
            <a:off x="4835880" y="783360"/>
            <a:ext cx="3652920" cy="5493960"/>
          </a:xfrm>
          <a:prstGeom prst="rect">
            <a:avLst/>
          </a:prstGeom>
          <a:ln w="0">
            <a:noFill/>
          </a:ln>
        </p:spPr>
      </p:pic>
      <p:sp>
        <p:nvSpPr>
          <p:cNvPr id="362" name="CustomShape 3"/>
          <p:cNvSpPr/>
          <p:nvPr/>
        </p:nvSpPr>
        <p:spPr>
          <a:xfrm>
            <a:off x="4495680" y="1456920"/>
            <a:ext cx="4343040" cy="574560"/>
          </a:xfrm>
          <a:prstGeom prst="ellipse">
            <a:avLst/>
          </a:prstGeom>
          <a:noFill/>
          <a:ln w="57240">
            <a:solidFill>
              <a:srgbClr val="ff0000"/>
            </a:solidFill>
            <a:miter/>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pic>
        <p:nvPicPr>
          <p:cNvPr id="363" name="DB72D035-5948-4603-912B-2598A6F3EE83" descr="4EFD1D11-0CD6-4F33-A91F-D55F5B2DECFE"/>
          <p:cNvPicPr/>
          <p:nvPr/>
        </p:nvPicPr>
        <p:blipFill>
          <a:blip r:embed="rId2"/>
          <a:stretch/>
        </p:blipFill>
        <p:spPr>
          <a:xfrm>
            <a:off x="1224720" y="4674240"/>
            <a:ext cx="1428480" cy="142848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4" name="Immagine 1" descr=""/>
          <p:cNvPicPr/>
          <p:nvPr/>
        </p:nvPicPr>
        <p:blipFill>
          <a:blip r:embed="rId1"/>
          <a:srcRect l="0" t="0" r="5432" b="0"/>
          <a:stretch/>
        </p:blipFill>
        <p:spPr>
          <a:xfrm>
            <a:off x="0" y="0"/>
            <a:ext cx="9186120" cy="6564600"/>
          </a:xfrm>
          <a:prstGeom prst="rect">
            <a:avLst/>
          </a:prstGeom>
          <a:ln w="0">
            <a:noFill/>
          </a:ln>
        </p:spPr>
      </p:pic>
      <p:sp>
        <p:nvSpPr>
          <p:cNvPr id="365" name="CustomShape 1"/>
          <p:cNvSpPr/>
          <p:nvPr/>
        </p:nvSpPr>
        <p:spPr>
          <a:xfrm>
            <a:off x="-33480" y="5400"/>
            <a:ext cx="9203400" cy="6564600"/>
          </a:xfrm>
          <a:prstGeom prst="rect">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66" name="CustomShape 2"/>
          <p:cNvSpPr/>
          <p:nvPr/>
        </p:nvSpPr>
        <p:spPr>
          <a:xfrm>
            <a:off x="63360" y="-830160"/>
            <a:ext cx="1846080" cy="174132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67" name="CustomShape 3"/>
          <p:cNvSpPr/>
          <p:nvPr/>
        </p:nvSpPr>
        <p:spPr>
          <a:xfrm>
            <a:off x="63360" y="-830160"/>
            <a:ext cx="1846080" cy="174132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68" name="CustomShape 4"/>
          <p:cNvSpPr/>
          <p:nvPr/>
        </p:nvSpPr>
        <p:spPr>
          <a:xfrm>
            <a:off x="63360" y="-563400"/>
            <a:ext cx="2855880" cy="1179360"/>
          </a:xfrm>
          <a:prstGeom prst="rect">
            <a:avLst/>
          </a:prstGeom>
          <a:noFill/>
          <a:ln w="9360">
            <a:noFill/>
          </a:ln>
        </p:spPr>
        <p:style>
          <a:lnRef idx="0"/>
          <a:fillRef idx="0"/>
          <a:effectRef idx="0"/>
          <a:fontRef idx="minor"/>
        </p:style>
        <p:txBody>
          <a:bodyPr lIns="90000" rIns="90000" tIns="45000" bIns="45000" anchor="t">
            <a:noAutofit/>
          </a:bodyPr>
          <a:p>
            <a:endParaRPr b="0" lang="it-IT" sz="1800" spc="-1" strike="noStrike">
              <a:solidFill>
                <a:srgbClr val="000000"/>
              </a:solidFill>
              <a:latin typeface="Arial"/>
            </a:endParaRPr>
          </a:p>
        </p:txBody>
      </p:sp>
      <p:sp>
        <p:nvSpPr>
          <p:cNvPr id="369" name="CustomShape 5"/>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779068AE-2C23-493B-B2C5-3DBAEB2A28BC}"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370" name="Picture 5" descr=""/>
          <p:cNvPicPr/>
          <p:nvPr/>
        </p:nvPicPr>
        <p:blipFill>
          <a:blip r:embed="rId2"/>
          <a:srcRect l="0" t="0" r="189" b="0"/>
          <a:stretch/>
        </p:blipFill>
        <p:spPr>
          <a:xfrm rot="21304800">
            <a:off x="2984040" y="3758400"/>
            <a:ext cx="798120" cy="762840"/>
          </a:xfrm>
          <a:prstGeom prst="rect">
            <a:avLst/>
          </a:prstGeom>
          <a:ln w="0">
            <a:noFill/>
          </a:ln>
          <a:effectLst>
            <a:glow rad="63360">
              <a:srgbClr val="ffffff"/>
            </a:glow>
          </a:effectLst>
        </p:spPr>
      </p:pic>
      <p:pic>
        <p:nvPicPr>
          <p:cNvPr id="371" name="Picture 8" descr=""/>
          <p:cNvPicPr/>
          <p:nvPr/>
        </p:nvPicPr>
        <p:blipFill>
          <a:blip r:embed="rId3"/>
          <a:stretch/>
        </p:blipFill>
        <p:spPr>
          <a:xfrm rot="21304800">
            <a:off x="1883160" y="2970000"/>
            <a:ext cx="755640" cy="755640"/>
          </a:xfrm>
          <a:prstGeom prst="rect">
            <a:avLst/>
          </a:prstGeom>
          <a:ln w="0">
            <a:noFill/>
          </a:ln>
          <a:effectLst>
            <a:glow rad="63360">
              <a:srgbClr val="ffffff"/>
            </a:glow>
          </a:effectLst>
        </p:spPr>
      </p:pic>
      <p:pic>
        <p:nvPicPr>
          <p:cNvPr id="372" name="Picture 3" descr=""/>
          <p:cNvPicPr/>
          <p:nvPr/>
        </p:nvPicPr>
        <p:blipFill>
          <a:blip r:embed="rId4"/>
          <a:stretch/>
        </p:blipFill>
        <p:spPr>
          <a:xfrm rot="21304800">
            <a:off x="3929040" y="2883960"/>
            <a:ext cx="1176840" cy="807480"/>
          </a:xfrm>
          <a:prstGeom prst="rect">
            <a:avLst/>
          </a:prstGeom>
          <a:ln w="9360">
            <a:noFill/>
          </a:ln>
          <a:effectLst>
            <a:glow rad="63360">
              <a:srgbClr val="ffffff"/>
            </a:glow>
          </a:effectLst>
        </p:spPr>
      </p:pic>
      <p:pic>
        <p:nvPicPr>
          <p:cNvPr id="373" name="Picture 4" descr=""/>
          <p:cNvPicPr/>
          <p:nvPr/>
        </p:nvPicPr>
        <p:blipFill>
          <a:blip r:embed="rId5"/>
          <a:stretch/>
        </p:blipFill>
        <p:spPr>
          <a:xfrm rot="21304800">
            <a:off x="7795080" y="3312360"/>
            <a:ext cx="762480" cy="762480"/>
          </a:xfrm>
          <a:prstGeom prst="rect">
            <a:avLst/>
          </a:prstGeom>
          <a:ln w="0">
            <a:noFill/>
          </a:ln>
          <a:effectLst>
            <a:glow rad="63360">
              <a:srgbClr val="ffffff"/>
            </a:glow>
          </a:effectLst>
        </p:spPr>
      </p:pic>
      <p:sp>
        <p:nvSpPr>
          <p:cNvPr id="374" name="CustomShape 6"/>
          <p:cNvSpPr/>
          <p:nvPr/>
        </p:nvSpPr>
        <p:spPr>
          <a:xfrm rot="21304800">
            <a:off x="6597360" y="2719440"/>
            <a:ext cx="632880" cy="668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75" name="CustomShape 7"/>
          <p:cNvSpPr/>
          <p:nvPr/>
        </p:nvSpPr>
        <p:spPr>
          <a:xfrm rot="21304800">
            <a:off x="5275080" y="3720960"/>
            <a:ext cx="632880" cy="42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376" name="Immagine 28" descr=""/>
          <p:cNvPicPr/>
          <p:nvPr/>
        </p:nvPicPr>
        <p:blipFill>
          <a:blip r:embed="rId6"/>
          <a:stretch/>
        </p:blipFill>
        <p:spPr>
          <a:xfrm rot="21304800">
            <a:off x="5164920" y="3595320"/>
            <a:ext cx="1161000" cy="649440"/>
          </a:xfrm>
          <a:prstGeom prst="rect">
            <a:avLst/>
          </a:prstGeom>
          <a:ln w="0">
            <a:noFill/>
          </a:ln>
          <a:effectLst>
            <a:glow rad="63360">
              <a:srgbClr val="ffffff"/>
            </a:glow>
          </a:effectLst>
        </p:spPr>
      </p:pic>
      <p:pic>
        <p:nvPicPr>
          <p:cNvPr id="377" name="Picture 6" descr=""/>
          <p:cNvPicPr/>
          <p:nvPr/>
        </p:nvPicPr>
        <p:blipFill>
          <a:blip r:embed="rId7"/>
          <a:stretch/>
        </p:blipFill>
        <p:spPr>
          <a:xfrm rot="21304800">
            <a:off x="6487200" y="2662920"/>
            <a:ext cx="739800" cy="762480"/>
          </a:xfrm>
          <a:prstGeom prst="rect">
            <a:avLst/>
          </a:prstGeom>
          <a:ln w="0">
            <a:noFill/>
          </a:ln>
          <a:effectLst>
            <a:glow rad="63360">
              <a:srgbClr val="ffffff"/>
            </a:glow>
          </a:effectLst>
        </p:spPr>
      </p:pic>
      <p:sp>
        <p:nvSpPr>
          <p:cNvPr id="378" name="CustomShape 8"/>
          <p:cNvSpPr/>
          <p:nvPr/>
        </p:nvSpPr>
        <p:spPr>
          <a:xfrm rot="9193200">
            <a:off x="4947120" y="876240"/>
            <a:ext cx="3260880" cy="992520"/>
          </a:xfrm>
          <a:prstGeom prst="homePlate">
            <a:avLst>
              <a:gd name="adj" fmla="val 50000"/>
            </a:avLst>
          </a:prstGeom>
          <a:solidFill>
            <a:schemeClr val="bg1"/>
          </a:solidFill>
          <a:ln>
            <a:noFill/>
          </a:ln>
          <a:effectLst>
            <a:outerShdw algn="tl" blurRad="5076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79" name="CustomShape 9"/>
          <p:cNvSpPr/>
          <p:nvPr/>
        </p:nvSpPr>
        <p:spPr>
          <a:xfrm rot="19922400">
            <a:off x="4244040" y="1240560"/>
            <a:ext cx="3923280" cy="873720"/>
          </a:xfrm>
          <a:prstGeom prst="rect">
            <a:avLst/>
          </a:prstGeom>
          <a:noFill/>
          <a:ln w="9360">
            <a:noFill/>
          </a:ln>
        </p:spPr>
        <p:style>
          <a:lnRef idx="0"/>
          <a:fillRef idx="0"/>
          <a:effectRef idx="0"/>
          <a:fontRef idx="minor"/>
        </p:style>
        <p:txBody>
          <a:bodyPr lIns="90000" rIns="90000" tIns="46800" bIns="46800" anchor="t">
            <a:noAutofit/>
          </a:bodyPr>
          <a:p>
            <a:pPr algn="r" defTabSz="914400">
              <a:lnSpc>
                <a:spcPts val="2299"/>
              </a:lnSpc>
            </a:pPr>
            <a:r>
              <a:rPr b="0" lang="it-IT" sz="3200" spc="-1" strike="noStrike">
                <a:solidFill>
                  <a:srgbClr val="000000"/>
                </a:solidFill>
                <a:latin typeface="Tahoma"/>
                <a:ea typeface="Microsoft YaHei"/>
              </a:rPr>
              <a:t>S</a:t>
            </a:r>
            <a:r>
              <a:rPr b="0" lang="it-IT" sz="2400" spc="-1" strike="noStrike">
                <a:solidFill>
                  <a:srgbClr val="000000"/>
                </a:solidFill>
                <a:latin typeface="Tahoma"/>
                <a:ea typeface="Microsoft YaHei"/>
              </a:rPr>
              <a:t>EGUICI SUI</a:t>
            </a:r>
            <a:endParaRPr b="0" lang="it-IT" sz="2400" spc="-1" strike="noStrike">
              <a:solidFill>
                <a:srgbClr val="000000"/>
              </a:solidFill>
              <a:latin typeface="Arial"/>
            </a:endParaRPr>
          </a:p>
          <a:p>
            <a:pPr algn="r" defTabSz="914400">
              <a:lnSpc>
                <a:spcPts val="2299"/>
              </a:lnSpc>
            </a:pPr>
            <a:r>
              <a:rPr b="0" lang="it-IT" sz="2400" spc="-1" strike="noStrike">
                <a:solidFill>
                  <a:srgbClr val="000000"/>
                </a:solidFill>
                <a:latin typeface="Tahoma"/>
                <a:ea typeface="Microsoft YaHei"/>
              </a:rPr>
              <a:t>NOSTRI </a:t>
            </a:r>
            <a:r>
              <a:rPr b="0" lang="it-IT" sz="3200" spc="-1" strike="noStrike">
                <a:solidFill>
                  <a:srgbClr val="000000"/>
                </a:solidFill>
                <a:latin typeface="Tahoma"/>
                <a:ea typeface="Microsoft YaHei"/>
              </a:rPr>
              <a:t>S</a:t>
            </a:r>
            <a:r>
              <a:rPr b="0" lang="it-IT" sz="2400" spc="-1" strike="noStrike">
                <a:solidFill>
                  <a:srgbClr val="000000"/>
                </a:solidFill>
                <a:latin typeface="Tahoma"/>
                <a:ea typeface="Microsoft YaHei"/>
              </a:rPr>
              <a:t>OCIAL</a:t>
            </a:r>
            <a:endParaRPr b="0" lang="it-IT" sz="2400" spc="-1" strike="noStrike">
              <a:solidFill>
                <a:srgbClr val="000000"/>
              </a:solidFill>
              <a:latin typeface="Arial"/>
            </a:endParaRPr>
          </a:p>
        </p:txBody>
      </p:sp>
      <p:pic>
        <p:nvPicPr>
          <p:cNvPr id="380" name="Picture 2" descr=""/>
          <p:cNvPicPr/>
          <p:nvPr/>
        </p:nvPicPr>
        <p:blipFill>
          <a:blip r:embed="rId8"/>
          <a:stretch/>
        </p:blipFill>
        <p:spPr>
          <a:xfrm rot="21274800">
            <a:off x="825120" y="405360"/>
            <a:ext cx="2021040" cy="2021040"/>
          </a:xfrm>
          <a:prstGeom prst="rect">
            <a:avLst/>
          </a:prstGeom>
          <a:ln w="0">
            <a:noFill/>
          </a:ln>
          <a:effectLst>
            <a:outerShdw algn="tl" blurRad="50760" dir="2700000" dist="37674" rotWithShape="0" sx="103000" sy="103000">
              <a:schemeClr val="bg1">
                <a:alpha val="79000"/>
              </a:schemeClr>
            </a:outerShdw>
          </a:effectLst>
        </p:spPr>
      </p:pic>
      <p:sp>
        <p:nvSpPr>
          <p:cNvPr id="381" name="CustomShape 10"/>
          <p:cNvSpPr/>
          <p:nvPr/>
        </p:nvSpPr>
        <p:spPr>
          <a:xfrm>
            <a:off x="3125160" y="5319360"/>
            <a:ext cx="4208760" cy="5774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it-IT" sz="3200" spc="-1" strike="noStrike">
                <a:solidFill>
                  <a:srgbClr val="ffffff"/>
                </a:solidFill>
                <a:latin typeface="Segoe UI Historic"/>
                <a:ea typeface="DejaVu Sans"/>
              </a:rPr>
              <a:t>@EsercitoItaliano</a:t>
            </a:r>
            <a:endParaRPr b="0" lang="it-IT" sz="3200" spc="-1" strike="noStrike">
              <a:solidFill>
                <a:srgbClr val="000000"/>
              </a:solidFill>
              <a:latin typeface="Arial"/>
            </a:endParaRPr>
          </a:p>
        </p:txBody>
      </p:sp>
      <p:pic>
        <p:nvPicPr>
          <p:cNvPr id="382" name="Immagine 2" descr=""/>
          <p:cNvPicPr/>
          <p:nvPr/>
        </p:nvPicPr>
        <p:blipFill>
          <a:blip r:embed="rId9"/>
          <a:stretch/>
        </p:blipFill>
        <p:spPr>
          <a:xfrm>
            <a:off x="653400" y="3692520"/>
            <a:ext cx="790200" cy="8568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rot="16200000">
            <a:off x="4224960" y="1515600"/>
            <a:ext cx="804600" cy="9060840"/>
          </a:xfrm>
          <a:prstGeom prst="rect">
            <a:avLst/>
          </a:prstGeom>
          <a:gradFill rotWithShape="0">
            <a:gsLst>
              <a:gs pos="10000">
                <a:srgbClr val="4f6228"/>
              </a:gs>
              <a:gs pos="100000">
                <a:srgbClr val="f6f9fc">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384" name="CustomShape 2"/>
          <p:cNvSpPr/>
          <p:nvPr/>
        </p:nvSpPr>
        <p:spPr>
          <a:xfrm>
            <a:off x="-10800" y="5538960"/>
            <a:ext cx="9154080" cy="101376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i="1" lang="it-IT" sz="5200" spc="-1" strike="noStrike">
                <a:solidFill>
                  <a:srgbClr val="000000"/>
                </a:solidFill>
                <a:latin typeface="Tahoma"/>
                <a:ea typeface="Tahoma"/>
              </a:rPr>
              <a:t>M</a:t>
            </a:r>
            <a:r>
              <a:rPr b="1" i="1" lang="it-IT" sz="3600" spc="-1" strike="noStrike">
                <a:solidFill>
                  <a:srgbClr val="000000"/>
                </a:solidFill>
                <a:latin typeface="Tahoma"/>
                <a:ea typeface="Tahoma"/>
              </a:rPr>
              <a:t>ETTITI </a:t>
            </a:r>
            <a:r>
              <a:rPr b="1" i="1" lang="it-IT" sz="3200" spc="-1" strike="noStrike">
                <a:solidFill>
                  <a:srgbClr val="000000"/>
                </a:solidFill>
                <a:latin typeface="Tahoma"/>
                <a:ea typeface="Tahoma"/>
              </a:rPr>
              <a:t>ALLA</a:t>
            </a:r>
            <a:r>
              <a:rPr b="1" i="1" lang="it-IT" sz="4400" spc="-1" strike="noStrike">
                <a:solidFill>
                  <a:srgbClr val="000000"/>
                </a:solidFill>
                <a:latin typeface="Tahoma"/>
                <a:ea typeface="Tahoma"/>
              </a:rPr>
              <a:t> </a:t>
            </a:r>
            <a:r>
              <a:rPr b="1" i="1" lang="it-IT" sz="5200" spc="-1" strike="noStrike">
                <a:solidFill>
                  <a:srgbClr val="000000"/>
                </a:solidFill>
                <a:latin typeface="Tahoma"/>
                <a:ea typeface="Tahoma"/>
              </a:rPr>
              <a:t>P</a:t>
            </a:r>
            <a:r>
              <a:rPr b="1" i="1" lang="it-IT" sz="3600" spc="-1" strike="noStrike">
                <a:solidFill>
                  <a:srgbClr val="000000"/>
                </a:solidFill>
                <a:latin typeface="Tahoma"/>
                <a:ea typeface="Tahoma"/>
              </a:rPr>
              <a:t>ROVA</a:t>
            </a:r>
            <a:r>
              <a:rPr b="1" i="1" lang="it-IT" sz="4400" spc="-1" strike="noStrike">
                <a:solidFill>
                  <a:srgbClr val="000000"/>
                </a:solidFill>
                <a:latin typeface="Tahoma"/>
                <a:ea typeface="Tahoma"/>
              </a:rPr>
              <a:t> </a:t>
            </a:r>
            <a:r>
              <a:rPr b="1" i="1" lang="it-IT" sz="5400" spc="-1" strike="noStrike">
                <a:solidFill>
                  <a:srgbClr val="000000"/>
                </a:solidFill>
                <a:latin typeface="Tahoma"/>
                <a:ea typeface="Tahoma"/>
              </a:rPr>
              <a:t>!!!</a:t>
            </a:r>
            <a:endParaRPr b="0" lang="it-IT" sz="5400" spc="-1" strike="noStrike">
              <a:solidFill>
                <a:srgbClr val="000000"/>
              </a:solidFill>
              <a:latin typeface="Arial"/>
            </a:endParaRPr>
          </a:p>
        </p:txBody>
      </p:sp>
      <p:sp>
        <p:nvSpPr>
          <p:cNvPr id="385"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E6649CDD-49B2-4F7E-A2C5-84441464D111}"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386" name="Immagine 1" descr=""/>
          <p:cNvPicPr/>
          <p:nvPr/>
        </p:nvPicPr>
        <p:blipFill>
          <a:blip r:embed="rId1"/>
          <a:stretch/>
        </p:blipFill>
        <p:spPr>
          <a:xfrm>
            <a:off x="950760" y="689400"/>
            <a:ext cx="7353000" cy="4901400"/>
          </a:xfrm>
          <a:prstGeom prst="rect">
            <a:avLst/>
          </a:prstGeom>
          <a:ln w="0">
            <a:noFill/>
          </a:ln>
        </p:spPr>
      </p:pic>
      <p:pic>
        <p:nvPicPr>
          <p:cNvPr id="387" name="Immagine 9" descr=""/>
          <p:cNvPicPr/>
          <p:nvPr/>
        </p:nvPicPr>
        <p:blipFill>
          <a:blip r:embed="rId2"/>
          <a:srcRect l="0" t="52719" r="0" b="0"/>
          <a:stretch/>
        </p:blipFill>
        <p:spPr>
          <a:xfrm>
            <a:off x="1518120" y="-28440"/>
            <a:ext cx="6096240" cy="7891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684EAEBC-C95E-4091-BF67-ADE26A88ECDB}"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144" name="Immagine 1" descr=""/>
          <p:cNvPicPr/>
          <p:nvPr/>
        </p:nvPicPr>
        <p:blipFill>
          <a:blip r:embed="rId1"/>
          <a:srcRect l="0" t="0" r="6883" b="0"/>
          <a:stretch/>
        </p:blipFill>
        <p:spPr>
          <a:xfrm>
            <a:off x="0" y="0"/>
            <a:ext cx="9166320" cy="6562080"/>
          </a:xfrm>
          <a:prstGeom prst="rect">
            <a:avLst/>
          </a:prstGeom>
          <a:ln w="0">
            <a:noFill/>
          </a:ln>
        </p:spPr>
      </p:pic>
      <p:sp>
        <p:nvSpPr>
          <p:cNvPr id="145" name="CustomShape 2"/>
          <p:cNvSpPr/>
          <p:nvPr/>
        </p:nvSpPr>
        <p:spPr>
          <a:xfrm>
            <a:off x="0" y="11880"/>
            <a:ext cx="9203400" cy="6540120"/>
          </a:xfrm>
          <a:prstGeom prst="rect">
            <a:avLst/>
          </a:prstGeom>
          <a:solidFill>
            <a:schemeClr val="tx1">
              <a:lumMod val="75000"/>
              <a:lumOff val="25000"/>
              <a:alpha val="74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146" name="Immagine 10" descr=""/>
          <p:cNvPicPr/>
          <p:nvPr/>
        </p:nvPicPr>
        <p:blipFill>
          <a:blip r:embed="rId2"/>
          <a:stretch/>
        </p:blipFill>
        <p:spPr>
          <a:xfrm>
            <a:off x="272160" y="6026760"/>
            <a:ext cx="1280160" cy="358560"/>
          </a:xfrm>
          <a:prstGeom prst="rect">
            <a:avLst/>
          </a:prstGeom>
          <a:ln w="0">
            <a:noFill/>
          </a:ln>
        </p:spPr>
      </p:pic>
      <p:sp>
        <p:nvSpPr>
          <p:cNvPr id="147" name="CustomShape 3"/>
          <p:cNvSpPr/>
          <p:nvPr/>
        </p:nvSpPr>
        <p:spPr>
          <a:xfrm>
            <a:off x="2774880" y="1551960"/>
            <a:ext cx="3627720" cy="3627720"/>
          </a:xfrm>
          <a:prstGeom prst="ellipse">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pic>
        <p:nvPicPr>
          <p:cNvPr id="148" name="Immagine 8" descr=""/>
          <p:cNvPicPr/>
          <p:nvPr/>
        </p:nvPicPr>
        <p:blipFill>
          <a:blip r:embed="rId3"/>
          <a:stretch/>
        </p:blipFill>
        <p:spPr>
          <a:xfrm>
            <a:off x="2467080" y="1212840"/>
            <a:ext cx="4233600" cy="4398840"/>
          </a:xfrm>
          <a:prstGeom prst="rect">
            <a:avLst/>
          </a:prstGeom>
          <a:ln w="0">
            <a:noFill/>
          </a:ln>
        </p:spPr>
      </p:pic>
      <p:sp>
        <p:nvSpPr>
          <p:cNvPr id="149" name="CustomShape 4"/>
          <p:cNvSpPr/>
          <p:nvPr/>
        </p:nvSpPr>
        <p:spPr>
          <a:xfrm>
            <a:off x="2818440" y="2389320"/>
            <a:ext cx="3409920" cy="176580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000" spc="-151" strike="noStrike">
                <a:solidFill>
                  <a:srgbClr val="ffffff"/>
                </a:solidFill>
                <a:latin typeface="Microsoft Sans Serif"/>
                <a:ea typeface="Microsoft Sans Serif"/>
              </a:rPr>
              <a:t>P</a:t>
            </a:r>
            <a:r>
              <a:rPr b="1" lang="it-IT" sz="3200" spc="-151" strike="noStrike">
                <a:solidFill>
                  <a:srgbClr val="ffffff"/>
                </a:solidFill>
                <a:latin typeface="Microsoft Sans Serif"/>
                <a:ea typeface="Microsoft Sans Serif"/>
              </a:rPr>
              <a:t>ERCHE’ </a:t>
            </a:r>
            <a:br>
              <a:rPr sz="1800"/>
            </a:br>
            <a:r>
              <a:rPr b="1" lang="it-IT" sz="4000" spc="-151" strike="noStrike">
                <a:solidFill>
                  <a:srgbClr val="ffffff"/>
                </a:solidFill>
                <a:latin typeface="Microsoft Sans Serif"/>
                <a:ea typeface="Microsoft Sans Serif"/>
              </a:rPr>
              <a:t>S</a:t>
            </a:r>
            <a:r>
              <a:rPr b="1" lang="it-IT" sz="3200" spc="-151" strike="noStrike">
                <a:solidFill>
                  <a:srgbClr val="ffffff"/>
                </a:solidFill>
                <a:latin typeface="Microsoft Sans Serif"/>
                <a:ea typeface="Microsoft Sans Serif"/>
              </a:rPr>
              <a:t>IAMO </a:t>
            </a:r>
            <a:br>
              <a:rPr sz="1800"/>
            </a:br>
            <a:r>
              <a:rPr b="1" lang="it-IT" sz="4000" spc="-151" strike="noStrike">
                <a:solidFill>
                  <a:srgbClr val="ffffff"/>
                </a:solidFill>
                <a:latin typeface="Microsoft Sans Serif"/>
                <a:ea typeface="Microsoft Sans Serif"/>
              </a:rPr>
              <a:t>Q</a:t>
            </a:r>
            <a:r>
              <a:rPr b="1" lang="it-IT" sz="3200" spc="-151" strike="noStrike">
                <a:solidFill>
                  <a:srgbClr val="ffffff"/>
                </a:solidFill>
                <a:latin typeface="Microsoft Sans Serif"/>
                <a:ea typeface="Microsoft Sans Serif"/>
              </a:rPr>
              <a:t>UI</a:t>
            </a:r>
            <a:endParaRPr b="0" lang="it-I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8" name="Immagine 12" descr=""/>
          <p:cNvPicPr/>
          <p:nvPr/>
        </p:nvPicPr>
        <p:blipFill>
          <a:blip r:embed="rId1"/>
          <a:srcRect l="0" t="45997" r="0" b="0"/>
          <a:stretch/>
        </p:blipFill>
        <p:spPr>
          <a:xfrm>
            <a:off x="243000" y="2729880"/>
            <a:ext cx="8745480" cy="3372480"/>
          </a:xfrm>
          <a:prstGeom prst="rect">
            <a:avLst/>
          </a:prstGeom>
          <a:ln w="0">
            <a:noFill/>
          </a:ln>
        </p:spPr>
      </p:pic>
      <p:pic>
        <p:nvPicPr>
          <p:cNvPr id="389" name="Immagine 2" descr=""/>
          <p:cNvPicPr/>
          <p:nvPr/>
        </p:nvPicPr>
        <p:blipFill>
          <a:blip r:embed="rId2"/>
          <a:stretch/>
        </p:blipFill>
        <p:spPr>
          <a:xfrm>
            <a:off x="243000" y="1020600"/>
            <a:ext cx="2446200" cy="1626840"/>
          </a:xfrm>
          <a:prstGeom prst="rect">
            <a:avLst/>
          </a:prstGeom>
          <a:ln w="9360">
            <a:noFill/>
          </a:ln>
        </p:spPr>
      </p:pic>
      <p:pic>
        <p:nvPicPr>
          <p:cNvPr id="390" name="Immagine 3" descr=""/>
          <p:cNvPicPr/>
          <p:nvPr/>
        </p:nvPicPr>
        <p:blipFill>
          <a:blip r:embed="rId3"/>
          <a:stretch/>
        </p:blipFill>
        <p:spPr>
          <a:xfrm>
            <a:off x="4599000" y="1020600"/>
            <a:ext cx="2446200" cy="1626840"/>
          </a:xfrm>
          <a:prstGeom prst="rect">
            <a:avLst/>
          </a:prstGeom>
          <a:ln w="9360">
            <a:noFill/>
          </a:ln>
        </p:spPr>
      </p:pic>
      <p:pic>
        <p:nvPicPr>
          <p:cNvPr id="391" name="Immagine 5" descr=""/>
          <p:cNvPicPr/>
          <p:nvPr/>
        </p:nvPicPr>
        <p:blipFill>
          <a:blip r:embed="rId4"/>
          <a:srcRect l="15730" t="0" r="7348" b="0"/>
          <a:stretch/>
        </p:blipFill>
        <p:spPr>
          <a:xfrm>
            <a:off x="7113600" y="1012680"/>
            <a:ext cx="1876320" cy="1625400"/>
          </a:xfrm>
          <a:prstGeom prst="rect">
            <a:avLst/>
          </a:prstGeom>
          <a:ln w="9360">
            <a:noFill/>
          </a:ln>
        </p:spPr>
      </p:pic>
      <p:pic>
        <p:nvPicPr>
          <p:cNvPr id="392" name="Immagine 9" descr=""/>
          <p:cNvPicPr/>
          <p:nvPr/>
        </p:nvPicPr>
        <p:blipFill>
          <a:blip r:embed="rId5"/>
          <a:srcRect l="24781" t="0" r="3100" b="0"/>
          <a:stretch/>
        </p:blipFill>
        <p:spPr>
          <a:xfrm>
            <a:off x="2760840" y="1020600"/>
            <a:ext cx="1750680" cy="1617480"/>
          </a:xfrm>
          <a:prstGeom prst="rect">
            <a:avLst/>
          </a:prstGeom>
          <a:ln w="9360">
            <a:noFill/>
          </a:ln>
        </p:spPr>
      </p:pic>
      <p:pic>
        <p:nvPicPr>
          <p:cNvPr id="393" name="Immagine 9" descr=""/>
          <p:cNvPicPr/>
          <p:nvPr/>
        </p:nvPicPr>
        <p:blipFill>
          <a:blip r:embed="rId6"/>
          <a:srcRect l="0" t="52719" r="0" b="0"/>
          <a:stretch/>
        </p:blipFill>
        <p:spPr>
          <a:xfrm>
            <a:off x="1523880" y="-57240"/>
            <a:ext cx="6096240" cy="789120"/>
          </a:xfrm>
          <a:prstGeom prst="rect">
            <a:avLst/>
          </a:prstGeom>
          <a:ln w="0">
            <a:noFill/>
          </a:ln>
        </p:spPr>
      </p:pic>
      <p:pic>
        <p:nvPicPr>
          <p:cNvPr id="394" name="Immagine 14" descr=""/>
          <p:cNvPicPr/>
          <p:nvPr/>
        </p:nvPicPr>
        <p:blipFill>
          <a:blip r:embed="rId7"/>
          <a:stretch/>
        </p:blipFill>
        <p:spPr>
          <a:xfrm>
            <a:off x="6821640" y="2819520"/>
            <a:ext cx="1969560" cy="1214280"/>
          </a:xfrm>
          <a:prstGeom prst="rect">
            <a:avLst/>
          </a:prstGeom>
          <a:ln w="0">
            <a:noFill/>
          </a:ln>
        </p:spPr>
      </p:pic>
      <p:sp>
        <p:nvSpPr>
          <p:cNvPr id="395" name="CustomShape 1"/>
          <p:cNvSpPr/>
          <p:nvPr/>
        </p:nvSpPr>
        <p:spPr>
          <a:xfrm>
            <a:off x="3224520" y="2984040"/>
            <a:ext cx="3090240" cy="699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i="1" lang="it-IT" sz="4000" spc="-1" strike="noStrike">
                <a:solidFill>
                  <a:srgbClr val="b08400"/>
                </a:solidFill>
                <a:latin typeface="Microsoft Sans Serif"/>
                <a:ea typeface="Microsoft Sans Serif"/>
              </a:rPr>
              <a:t>Domande ?</a:t>
            </a:r>
            <a:endParaRPr b="0" lang="it-IT" sz="4000" spc="-1" strike="noStrike">
              <a:solidFill>
                <a:srgbClr val="000000"/>
              </a:solidFill>
              <a:latin typeface="Arial"/>
            </a:endParaRPr>
          </a:p>
        </p:txBody>
      </p:sp>
      <p:sp>
        <p:nvSpPr>
          <p:cNvPr id="396" name="CustomShape 2"/>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AFA223ED-2D16-4164-AD5B-AD3B5590EFF1}"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0" y="6643800"/>
            <a:ext cx="9142200" cy="212400"/>
          </a:xfrm>
          <a:prstGeom prst="rect">
            <a:avLst/>
          </a:prstGeom>
          <a:solidFill>
            <a:srgbClr val="002169"/>
          </a:solidFill>
          <a:ln w="9360">
            <a:noFill/>
          </a:ln>
        </p:spPr>
        <p:style>
          <a:lnRef idx="0"/>
          <a:fillRef idx="0"/>
          <a:effectRef idx="0"/>
          <a:fontRef idx="minor"/>
        </p:style>
        <p:txBody>
          <a:bodyPr lIns="90000" rIns="90000" tIns="45000" bIns="45000" anchor="t">
            <a:noAutofit/>
          </a:bodyPr>
          <a:p>
            <a:endParaRPr b="0" lang="it-IT" sz="1800" spc="-1" strike="noStrike">
              <a:solidFill>
                <a:srgbClr val="ffffff"/>
              </a:solidFill>
              <a:latin typeface="Arial"/>
            </a:endParaRPr>
          </a:p>
        </p:txBody>
      </p:sp>
      <p:sp>
        <p:nvSpPr>
          <p:cNvPr id="151" name="CustomShape 2"/>
          <p:cNvSpPr/>
          <p:nvPr/>
        </p:nvSpPr>
        <p:spPr>
          <a:xfrm>
            <a:off x="0" y="6572160"/>
            <a:ext cx="9142200" cy="69480"/>
          </a:xfrm>
          <a:prstGeom prst="rect">
            <a:avLst/>
          </a:prstGeom>
          <a:solidFill>
            <a:srgbClr val="e4d079"/>
          </a:solidFill>
          <a:ln w="9360">
            <a:noFill/>
          </a:ln>
        </p:spPr>
        <p:style>
          <a:lnRef idx="0"/>
          <a:fillRef idx="0"/>
          <a:effectRef idx="0"/>
          <a:fontRef idx="minor"/>
        </p:style>
        <p:txBody>
          <a:bodyPr lIns="90000" rIns="90000" tIns="24840" bIns="24840" anchor="t">
            <a:noAutofit/>
          </a:bodyPr>
          <a:p>
            <a:endParaRPr b="0" lang="it-IT" sz="1800" spc="-1" strike="noStrike">
              <a:solidFill>
                <a:srgbClr val="000000"/>
              </a:solidFill>
              <a:latin typeface="Arial"/>
            </a:endParaRPr>
          </a:p>
        </p:txBody>
      </p:sp>
      <p:sp>
        <p:nvSpPr>
          <p:cNvPr id="152" name="CustomShape 3"/>
          <p:cNvSpPr/>
          <p:nvPr/>
        </p:nvSpPr>
        <p:spPr>
          <a:xfrm>
            <a:off x="25560" y="620640"/>
            <a:ext cx="9081720" cy="100620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50000"/>
              </a:lnSpc>
            </a:pPr>
            <a:r>
              <a:rPr b="1" lang="it-IT" sz="2000" spc="-1" strike="noStrike">
                <a:solidFill>
                  <a:srgbClr val="000000"/>
                </a:solidFill>
                <a:latin typeface="Tahoma"/>
                <a:ea typeface="Microsoft YaHei"/>
              </a:rPr>
              <a:t>PROTOCOLLO D’INTESA FRA </a:t>
            </a:r>
            <a:endParaRPr b="0" lang="it-IT" sz="2000" spc="-1" strike="noStrike">
              <a:solidFill>
                <a:srgbClr val="000000"/>
              </a:solidFill>
              <a:latin typeface="Arial"/>
            </a:endParaRPr>
          </a:p>
          <a:p>
            <a:pPr algn="ctr" defTabSz="914400">
              <a:lnSpc>
                <a:spcPct val="150000"/>
              </a:lnSpc>
            </a:pPr>
            <a:r>
              <a:rPr b="1" lang="it-IT" sz="2000" spc="-1" strike="noStrike">
                <a:solidFill>
                  <a:srgbClr val="000000"/>
                </a:solidFill>
                <a:latin typeface="Tahoma"/>
                <a:ea typeface="Microsoft YaHei"/>
              </a:rPr>
              <a:t>MIUR E MINISTERO DELLA DIFESA</a:t>
            </a:r>
            <a:endParaRPr b="0" lang="it-IT" sz="2000" spc="-1" strike="noStrike">
              <a:solidFill>
                <a:srgbClr val="000000"/>
              </a:solidFill>
              <a:latin typeface="Arial"/>
            </a:endParaRPr>
          </a:p>
        </p:txBody>
      </p:sp>
      <p:sp>
        <p:nvSpPr>
          <p:cNvPr id="153" name="CustomShape 4"/>
          <p:cNvSpPr/>
          <p:nvPr/>
        </p:nvSpPr>
        <p:spPr>
          <a:xfrm>
            <a:off x="841320" y="1295280"/>
            <a:ext cx="7489440" cy="245412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endParaRPr b="0" lang="it-IT" sz="1800" spc="-1" strike="noStrike">
              <a:solidFill>
                <a:srgbClr val="000000"/>
              </a:solidFill>
              <a:latin typeface="Arial"/>
            </a:endParaRPr>
          </a:p>
          <a:p>
            <a:pPr marL="216000" indent="-214920" algn="ctr" defTabSz="914400">
              <a:lnSpc>
                <a:spcPct val="150000"/>
              </a:lnSpc>
              <a:buClr>
                <a:srgbClr val="000000"/>
              </a:buClr>
              <a:buFont typeface="Wingdings" charset="2"/>
              <a:buChar char=""/>
            </a:pPr>
            <a:r>
              <a:rPr b="0" lang="it-IT" sz="1800" spc="-1" strike="noStrike">
                <a:solidFill>
                  <a:srgbClr val="000000"/>
                </a:solidFill>
                <a:latin typeface="Tahoma"/>
                <a:ea typeface="Microsoft YaHei"/>
              </a:rPr>
              <a:t>conferenze presso istituti scolastici;</a:t>
            </a:r>
            <a:endParaRPr b="0" lang="it-IT" sz="1800" spc="-1" strike="noStrike">
              <a:solidFill>
                <a:srgbClr val="000000"/>
              </a:solidFill>
              <a:latin typeface="Arial"/>
            </a:endParaRPr>
          </a:p>
          <a:p>
            <a:pPr marL="216000" indent="-214920" algn="ctr" defTabSz="914400">
              <a:lnSpc>
                <a:spcPct val="150000"/>
              </a:lnSpc>
              <a:buClr>
                <a:srgbClr val="000000"/>
              </a:buClr>
              <a:buFont typeface="Wingdings" charset="2"/>
              <a:buChar char=""/>
            </a:pPr>
            <a:r>
              <a:rPr b="0" lang="it-IT" sz="1800" spc="-1" strike="noStrike">
                <a:solidFill>
                  <a:srgbClr val="000000"/>
                </a:solidFill>
                <a:latin typeface="Tahoma"/>
                <a:ea typeface="Microsoft YaHei"/>
              </a:rPr>
              <a:t>attività didattiche svolte da personale specialista;</a:t>
            </a:r>
            <a:endParaRPr b="0" lang="it-IT" sz="1800" spc="-1" strike="noStrike">
              <a:solidFill>
                <a:srgbClr val="000000"/>
              </a:solidFill>
              <a:latin typeface="Arial"/>
            </a:endParaRPr>
          </a:p>
          <a:p>
            <a:pPr marL="216000" indent="-214920" algn="ctr" defTabSz="914400">
              <a:lnSpc>
                <a:spcPct val="150000"/>
              </a:lnSpc>
              <a:buClr>
                <a:srgbClr val="000000"/>
              </a:buClr>
              <a:buFont typeface="Wingdings" charset="2"/>
              <a:buChar char=""/>
            </a:pPr>
            <a:r>
              <a:rPr b="0" lang="it-IT" sz="1800" spc="-1" strike="noStrike">
                <a:solidFill>
                  <a:srgbClr val="000000"/>
                </a:solidFill>
                <a:latin typeface="Tahoma"/>
                <a:ea typeface="Microsoft YaHei"/>
              </a:rPr>
              <a:t>iniziative ludico/sportive;</a:t>
            </a:r>
            <a:endParaRPr b="0" lang="it-IT" sz="1800" spc="-1" strike="noStrike">
              <a:solidFill>
                <a:srgbClr val="000000"/>
              </a:solidFill>
              <a:latin typeface="Arial"/>
            </a:endParaRPr>
          </a:p>
          <a:p>
            <a:pPr marL="216000" indent="-214920" algn="ctr" defTabSz="914400">
              <a:lnSpc>
                <a:spcPct val="150000"/>
              </a:lnSpc>
              <a:buClr>
                <a:srgbClr val="000000"/>
              </a:buClr>
              <a:buFont typeface="Wingdings" charset="2"/>
              <a:buChar char=""/>
            </a:pPr>
            <a:r>
              <a:rPr b="0" lang="it-IT" sz="1800" spc="-1" strike="noStrike">
                <a:solidFill>
                  <a:srgbClr val="000000"/>
                </a:solidFill>
                <a:latin typeface="Tahoma"/>
                <a:ea typeface="Microsoft YaHei"/>
              </a:rPr>
              <a:t>visite presso Enti Militari;</a:t>
            </a:r>
            <a:endParaRPr b="0" lang="it-IT" sz="1800" spc="-1" strike="noStrike">
              <a:solidFill>
                <a:srgbClr val="000000"/>
              </a:solidFill>
              <a:latin typeface="Arial"/>
            </a:endParaRPr>
          </a:p>
          <a:p>
            <a:pPr marL="216000" indent="-214920" algn="ctr" defTabSz="914400">
              <a:lnSpc>
                <a:spcPct val="150000"/>
              </a:lnSpc>
              <a:buClr>
                <a:srgbClr val="000000"/>
              </a:buClr>
              <a:buFont typeface="Wingdings" charset="2"/>
              <a:buChar char=""/>
            </a:pPr>
            <a:r>
              <a:rPr b="0" lang="it-IT" sz="1800" spc="-1" strike="noStrike">
                <a:solidFill>
                  <a:srgbClr val="000000"/>
                </a:solidFill>
                <a:latin typeface="Tahoma"/>
                <a:ea typeface="Microsoft YaHei"/>
              </a:rPr>
              <a:t>progetti didattici comuni fra Scuole Militari e Istituti Civili.</a:t>
            </a:r>
            <a:endParaRPr b="0" lang="it-IT" sz="1800" spc="-1" strike="noStrike">
              <a:solidFill>
                <a:srgbClr val="000000"/>
              </a:solidFill>
              <a:latin typeface="Arial"/>
            </a:endParaRPr>
          </a:p>
        </p:txBody>
      </p:sp>
      <p:sp>
        <p:nvSpPr>
          <p:cNvPr id="154" name="CustomShape 5"/>
          <p:cNvSpPr/>
          <p:nvPr/>
        </p:nvSpPr>
        <p:spPr>
          <a:xfrm>
            <a:off x="1014480" y="68400"/>
            <a:ext cx="7199280" cy="45828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100000"/>
              </a:lnSpc>
            </a:pPr>
            <a:r>
              <a:rPr b="1" lang="it-IT" sz="2400" spc="-1" strike="noStrike">
                <a:solidFill>
                  <a:srgbClr val="000000"/>
                </a:solidFill>
                <a:latin typeface="Tahoma"/>
                <a:ea typeface="Microsoft YaHei"/>
              </a:rPr>
              <a:t>PERCHÉ SIAMO QUI? </a:t>
            </a:r>
            <a:endParaRPr b="0" lang="it-IT" sz="2400" spc="-1" strike="noStrike">
              <a:solidFill>
                <a:srgbClr val="000000"/>
              </a:solidFill>
              <a:latin typeface="Arial"/>
            </a:endParaRPr>
          </a:p>
        </p:txBody>
      </p:sp>
      <p:sp>
        <p:nvSpPr>
          <p:cNvPr id="155" name="CustomShape 6"/>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4F7573B3-23C8-448A-A01A-4D97390FAC4C}"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156" name="Immagine 10" descr="170302_confordot_IT N. 7.JPG"/>
          <p:cNvPicPr/>
          <p:nvPr/>
        </p:nvPicPr>
        <p:blipFill>
          <a:blip r:embed="rId1"/>
          <a:stretch/>
        </p:blipFill>
        <p:spPr>
          <a:xfrm>
            <a:off x="4754880" y="3914640"/>
            <a:ext cx="3668040" cy="2446560"/>
          </a:xfrm>
          <a:prstGeom prst="rect">
            <a:avLst/>
          </a:prstGeom>
          <a:ln w="0">
            <a:noFill/>
          </a:ln>
        </p:spPr>
      </p:pic>
      <p:pic>
        <p:nvPicPr>
          <p:cNvPr id="157" name="Immagine 11" descr="Gruppo-volo-600x400.jpg"/>
          <p:cNvPicPr/>
          <p:nvPr/>
        </p:nvPicPr>
        <p:blipFill>
          <a:blip r:embed="rId2"/>
          <a:stretch/>
        </p:blipFill>
        <p:spPr>
          <a:xfrm>
            <a:off x="841320" y="3914640"/>
            <a:ext cx="3676680" cy="24508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Immagine 7" descr=""/>
          <p:cNvPicPr/>
          <p:nvPr/>
        </p:nvPicPr>
        <p:blipFill>
          <a:blip r:embed="rId1"/>
          <a:stretch/>
        </p:blipFill>
        <p:spPr>
          <a:xfrm>
            <a:off x="0" y="0"/>
            <a:ext cx="9142560" cy="6540120"/>
          </a:xfrm>
          <a:prstGeom prst="rect">
            <a:avLst/>
          </a:prstGeom>
          <a:ln w="0">
            <a:noFill/>
          </a:ln>
        </p:spPr>
      </p:pic>
      <p:sp>
        <p:nvSpPr>
          <p:cNvPr id="159" name="CustomShape 1"/>
          <p:cNvSpPr/>
          <p:nvPr/>
        </p:nvSpPr>
        <p:spPr>
          <a:xfrm>
            <a:off x="0" y="0"/>
            <a:ext cx="9203400" cy="6540120"/>
          </a:xfrm>
          <a:prstGeom prst="rect">
            <a:avLst/>
          </a:prstGeom>
          <a:solidFill>
            <a:schemeClr val="tx1">
              <a:lumMod val="75000"/>
              <a:lumOff val="25000"/>
              <a:alpha val="74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160" name="CustomShape 2"/>
          <p:cNvSpPr/>
          <p:nvPr/>
        </p:nvSpPr>
        <p:spPr>
          <a:xfrm>
            <a:off x="2774880" y="1551960"/>
            <a:ext cx="3627720" cy="3627720"/>
          </a:xfrm>
          <a:prstGeom prst="ellipse">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ffffff"/>
              </a:solidFill>
              <a:latin typeface="Arial"/>
            </a:endParaRPr>
          </a:p>
        </p:txBody>
      </p:sp>
      <p:pic>
        <p:nvPicPr>
          <p:cNvPr id="161" name="Immagine 8" descr=""/>
          <p:cNvPicPr/>
          <p:nvPr/>
        </p:nvPicPr>
        <p:blipFill>
          <a:blip r:embed="rId2"/>
          <a:stretch/>
        </p:blipFill>
        <p:spPr>
          <a:xfrm>
            <a:off x="2467080" y="1212840"/>
            <a:ext cx="4233600" cy="4398840"/>
          </a:xfrm>
          <a:prstGeom prst="rect">
            <a:avLst/>
          </a:prstGeom>
          <a:ln w="0">
            <a:noFill/>
          </a:ln>
        </p:spPr>
      </p:pic>
      <p:sp>
        <p:nvSpPr>
          <p:cNvPr id="162" name="CustomShape 3"/>
          <p:cNvSpPr/>
          <p:nvPr/>
        </p:nvSpPr>
        <p:spPr>
          <a:xfrm>
            <a:off x="2866320" y="2660400"/>
            <a:ext cx="34099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000" spc="-151" strike="noStrike">
                <a:solidFill>
                  <a:srgbClr val="ffffff"/>
                </a:solidFill>
                <a:latin typeface="Microsoft Sans Serif"/>
                <a:ea typeface="Microsoft Sans Serif"/>
              </a:rPr>
              <a:t>C</a:t>
            </a:r>
            <a:r>
              <a:rPr b="1" lang="it-IT" sz="3200" spc="-151" strike="noStrike">
                <a:solidFill>
                  <a:srgbClr val="ffffff"/>
                </a:solidFill>
                <a:latin typeface="Microsoft Sans Serif"/>
                <a:ea typeface="Microsoft Sans Serif"/>
              </a:rPr>
              <a:t>ENNI</a:t>
            </a:r>
            <a:br>
              <a:rPr sz="1800"/>
            </a:br>
            <a:r>
              <a:rPr b="1" lang="it-IT" sz="4000" spc="-151" strike="noStrike">
                <a:solidFill>
                  <a:srgbClr val="ffffff"/>
                </a:solidFill>
                <a:latin typeface="Microsoft Sans Serif"/>
                <a:ea typeface="Microsoft Sans Serif"/>
              </a:rPr>
              <a:t>S</a:t>
            </a:r>
            <a:r>
              <a:rPr b="1" lang="it-IT" sz="3200" spc="-151" strike="noStrike">
                <a:solidFill>
                  <a:srgbClr val="ffffff"/>
                </a:solidFill>
                <a:latin typeface="Microsoft Sans Serif"/>
                <a:ea typeface="Microsoft Sans Serif"/>
              </a:rPr>
              <a:t>TORICI</a:t>
            </a:r>
            <a:endParaRPr b="0" lang="it-IT" sz="3200" spc="-1" strike="noStrike">
              <a:solidFill>
                <a:srgbClr val="000000"/>
              </a:solidFill>
              <a:latin typeface="Arial"/>
            </a:endParaRPr>
          </a:p>
        </p:txBody>
      </p:sp>
      <p:pic>
        <p:nvPicPr>
          <p:cNvPr id="163" name="Immagine 10" descr=""/>
          <p:cNvPicPr/>
          <p:nvPr/>
        </p:nvPicPr>
        <p:blipFill>
          <a:blip r:embed="rId3"/>
          <a:stretch/>
        </p:blipFill>
        <p:spPr>
          <a:xfrm>
            <a:off x="272160" y="6026760"/>
            <a:ext cx="1280160" cy="358560"/>
          </a:xfrm>
          <a:prstGeom prst="rect">
            <a:avLst/>
          </a:prstGeom>
          <a:ln w="0">
            <a:noFill/>
          </a:ln>
        </p:spPr>
      </p:pic>
      <p:sp>
        <p:nvSpPr>
          <p:cNvPr id="164" name="CustomShape 4"/>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F499DA80-5658-4F27-9A1F-1C9D20DD8BE7}"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945000" y="145080"/>
            <a:ext cx="7270560" cy="38412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80000"/>
              </a:lnSpc>
              <a:spcBef>
                <a:spcPts val="1500"/>
              </a:spcBef>
            </a:pPr>
            <a:r>
              <a:rPr b="1" lang="it-IT" sz="2400" spc="-1" strike="noStrike">
                <a:solidFill>
                  <a:srgbClr val="000000"/>
                </a:solidFill>
                <a:latin typeface="Tahoma"/>
                <a:ea typeface="Tahoma"/>
              </a:rPr>
              <a:t>CENNI STORICI</a:t>
            </a:r>
            <a:endParaRPr b="0" lang="it-IT" sz="2400" spc="-1" strike="noStrike">
              <a:solidFill>
                <a:srgbClr val="000000"/>
              </a:solidFill>
              <a:latin typeface="Arial"/>
            </a:endParaRPr>
          </a:p>
        </p:txBody>
      </p:sp>
      <p:pic>
        <p:nvPicPr>
          <p:cNvPr id="166" name="Immagine 1"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0" t="15165" r="0" b="19277"/>
          <a:stretch/>
        </p:blipFill>
        <p:spPr>
          <a:xfrm>
            <a:off x="733680" y="1482840"/>
            <a:ext cx="7898400" cy="3173760"/>
          </a:xfrm>
          <a:prstGeom prst="rect">
            <a:avLst/>
          </a:prstGeom>
          <a:ln w="9360">
            <a:noFill/>
          </a:ln>
        </p:spPr>
      </p:pic>
      <p:sp>
        <p:nvSpPr>
          <p:cNvPr id="167" name="CustomShape 2"/>
          <p:cNvSpPr/>
          <p:nvPr/>
        </p:nvSpPr>
        <p:spPr>
          <a:xfrm>
            <a:off x="399960" y="4948200"/>
            <a:ext cx="8114040" cy="96552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1" lang="it-IT" sz="2400" spc="-1" strike="noStrike">
                <a:solidFill>
                  <a:srgbClr val="808080"/>
                </a:solidFill>
                <a:latin typeface="Tahoma"/>
                <a:ea typeface="Tahoma"/>
              </a:rPr>
              <a:t>… </a:t>
            </a:r>
            <a:r>
              <a:rPr b="1" lang="it-IT" sz="2400" spc="-1" strike="noStrike">
                <a:solidFill>
                  <a:srgbClr val="808080"/>
                </a:solidFill>
                <a:latin typeface="Tahoma"/>
                <a:ea typeface="Tahoma"/>
              </a:rPr>
              <a:t>I PRECURSORI DEL 1659</a:t>
            </a:r>
            <a:endParaRPr b="0" lang="it-IT" sz="2400" spc="-1" strike="noStrike">
              <a:solidFill>
                <a:srgbClr val="000000"/>
              </a:solidFill>
              <a:latin typeface="Arial"/>
            </a:endParaRPr>
          </a:p>
          <a:p>
            <a:pPr algn="ctr" defTabSz="914400">
              <a:lnSpc>
                <a:spcPct val="100000"/>
              </a:lnSpc>
            </a:pPr>
            <a:r>
              <a:rPr b="1" lang="it-IT" sz="2400" spc="-1" strike="noStrike">
                <a:solidFill>
                  <a:srgbClr val="000000"/>
                </a:solidFill>
                <a:latin typeface="Tahoma"/>
                <a:ea typeface="Tahoma"/>
              </a:rPr>
              <a:t>Reggimento delle Guardie </a:t>
            </a:r>
            <a:endParaRPr b="0" lang="it-IT" sz="2400" spc="-1" strike="noStrike">
              <a:solidFill>
                <a:srgbClr val="000000"/>
              </a:solidFill>
              <a:latin typeface="Arial"/>
            </a:endParaRPr>
          </a:p>
          <a:p>
            <a:pPr algn="ctr" defTabSz="914400">
              <a:lnSpc>
                <a:spcPct val="100000"/>
              </a:lnSpc>
            </a:pPr>
            <a:r>
              <a:rPr b="1" lang="it-IT" sz="2400" spc="-1" strike="noStrike">
                <a:solidFill>
                  <a:srgbClr val="000000"/>
                </a:solidFill>
                <a:latin typeface="Tahoma"/>
                <a:ea typeface="Tahoma"/>
              </a:rPr>
              <a:t>del Duca di Savoia</a:t>
            </a:r>
            <a:endParaRPr b="0" lang="it-IT" sz="2400" spc="-1" strike="noStrike">
              <a:solidFill>
                <a:srgbClr val="000000"/>
              </a:solidFill>
              <a:latin typeface="Arial"/>
            </a:endParaRPr>
          </a:p>
          <a:p>
            <a:pPr defTabSz="914400">
              <a:lnSpc>
                <a:spcPct val="100000"/>
              </a:lnSpc>
            </a:pPr>
            <a:endParaRPr b="0" lang="it-IT" sz="2400" spc="-1" strike="noStrike">
              <a:solidFill>
                <a:srgbClr val="000000"/>
              </a:solidFill>
              <a:latin typeface="Arial"/>
            </a:endParaRPr>
          </a:p>
        </p:txBody>
      </p:sp>
      <p:sp>
        <p:nvSpPr>
          <p:cNvPr id="168"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E766151E-E819-4C6F-AD0B-99F1CB3A6C89}"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CustomShape 1"/>
          <p:cNvSpPr/>
          <p:nvPr/>
        </p:nvSpPr>
        <p:spPr>
          <a:xfrm>
            <a:off x="971640" y="104760"/>
            <a:ext cx="7270560" cy="38412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80000"/>
              </a:lnSpc>
              <a:spcBef>
                <a:spcPts val="1500"/>
              </a:spcBef>
            </a:pPr>
            <a:r>
              <a:rPr b="1" lang="it-IT" sz="2400" spc="-1" strike="noStrike">
                <a:solidFill>
                  <a:srgbClr val="000000"/>
                </a:solidFill>
                <a:latin typeface="Tahoma"/>
                <a:ea typeface="Tahoma"/>
              </a:rPr>
              <a:t>CENNI STORICI</a:t>
            </a:r>
            <a:endParaRPr b="0" lang="it-IT" sz="2400" spc="-1" strike="noStrike">
              <a:solidFill>
                <a:srgbClr val="000000"/>
              </a:solidFill>
              <a:latin typeface="Arial"/>
            </a:endParaRPr>
          </a:p>
        </p:txBody>
      </p:sp>
      <p:pic>
        <p:nvPicPr>
          <p:cNvPr id="170" name="Picture 3" descr=""/>
          <p:cNvPicPr/>
          <p:nvPr/>
        </p:nvPicPr>
        <p:blipFill>
          <a:blip r:embed="rId1"/>
          <a:stretch/>
        </p:blipFill>
        <p:spPr>
          <a:xfrm>
            <a:off x="3204360" y="5365080"/>
            <a:ext cx="1375920" cy="1004760"/>
          </a:xfrm>
          <a:prstGeom prst="rect">
            <a:avLst/>
          </a:prstGeom>
          <a:ln w="0">
            <a:noFill/>
          </a:ln>
          <a:effectLst>
            <a:outerShdw algn="tl" blurRad="291960" dir="2700000" dist="138479" rotWithShape="0">
              <a:srgbClr val="333333">
                <a:alpha val="65000"/>
              </a:srgbClr>
            </a:outerShdw>
          </a:effectLst>
        </p:spPr>
      </p:pic>
      <p:pic>
        <p:nvPicPr>
          <p:cNvPr id="171" name="Picture 4" descr=""/>
          <p:cNvPicPr/>
          <p:nvPr/>
        </p:nvPicPr>
        <p:blipFill>
          <a:blip r:embed="rId2"/>
          <a:stretch/>
        </p:blipFill>
        <p:spPr>
          <a:xfrm>
            <a:off x="4463280" y="4728600"/>
            <a:ext cx="1389960" cy="968760"/>
          </a:xfrm>
          <a:prstGeom prst="rect">
            <a:avLst/>
          </a:prstGeom>
          <a:ln w="0">
            <a:noFill/>
          </a:ln>
          <a:effectLst>
            <a:outerShdw algn="tl" blurRad="291960" dir="2700000" dist="138479" rotWithShape="0">
              <a:srgbClr val="333333">
                <a:alpha val="65000"/>
              </a:srgbClr>
            </a:outerShdw>
          </a:effectLst>
        </p:spPr>
      </p:pic>
      <p:pic>
        <p:nvPicPr>
          <p:cNvPr id="172" name="Picture 5" descr=""/>
          <p:cNvPicPr/>
          <p:nvPr/>
        </p:nvPicPr>
        <p:blipFill>
          <a:blip r:embed="rId3"/>
          <a:stretch/>
        </p:blipFill>
        <p:spPr>
          <a:xfrm>
            <a:off x="5688000" y="4041720"/>
            <a:ext cx="1452240" cy="968760"/>
          </a:xfrm>
          <a:prstGeom prst="rect">
            <a:avLst/>
          </a:prstGeom>
          <a:ln w="0">
            <a:noFill/>
          </a:ln>
          <a:effectLst>
            <a:outerShdw algn="tl" blurRad="291960" dir="2700000" dist="138479" rotWithShape="0">
              <a:srgbClr val="333333">
                <a:alpha val="65000"/>
              </a:srgbClr>
            </a:outerShdw>
          </a:effectLst>
        </p:spPr>
      </p:pic>
      <p:pic>
        <p:nvPicPr>
          <p:cNvPr id="173" name="Immagine 2" descr=""/>
          <p:cNvPicPr/>
          <p:nvPr/>
        </p:nvPicPr>
        <p:blipFill>
          <a:blip r:embed="rId4"/>
          <a:srcRect l="0" t="12497" r="0" b="12690"/>
          <a:stretch/>
        </p:blipFill>
        <p:spPr>
          <a:xfrm>
            <a:off x="7008480" y="3425040"/>
            <a:ext cx="1452240" cy="976320"/>
          </a:xfrm>
          <a:prstGeom prst="rect">
            <a:avLst/>
          </a:prstGeom>
          <a:ln w="0">
            <a:noFill/>
          </a:ln>
          <a:effectLst>
            <a:outerShdw algn="tl" blurRad="291960" dir="2700000" dist="138479" rotWithShape="0">
              <a:srgbClr val="333333">
                <a:alpha val="65000"/>
              </a:srgbClr>
            </a:outerShdw>
          </a:effectLst>
        </p:spPr>
      </p:pic>
      <p:sp>
        <p:nvSpPr>
          <p:cNvPr id="174" name="CustomShape 2"/>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8B8A5BD5-7B84-4938-B7D1-58AAE93EAD8B}"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grpSp>
        <p:nvGrpSpPr>
          <p:cNvPr id="175" name="Gruppo 5"/>
          <p:cNvGrpSpPr/>
          <p:nvPr/>
        </p:nvGrpSpPr>
        <p:grpSpPr>
          <a:xfrm>
            <a:off x="20520" y="352440"/>
            <a:ext cx="9105840" cy="5759280"/>
            <a:chOff x="20520" y="352440"/>
            <a:chExt cx="9105840" cy="5759280"/>
          </a:xfrm>
        </p:grpSpPr>
        <p:pic>
          <p:nvPicPr>
            <p:cNvPr id="176" name="Picture 2" descr=""/>
            <p:cNvPicPr/>
            <p:nvPr/>
          </p:nvPicPr>
          <p:blipFill>
            <a:blip r:embed="rId5"/>
            <a:stretch/>
          </p:blipFill>
          <p:spPr>
            <a:xfrm>
              <a:off x="20520" y="352440"/>
              <a:ext cx="9105840" cy="5759280"/>
            </a:xfrm>
            <a:prstGeom prst="rect">
              <a:avLst/>
            </a:prstGeom>
            <a:ln w="9360">
              <a:noFill/>
            </a:ln>
          </p:spPr>
        </p:pic>
        <p:sp>
          <p:nvSpPr>
            <p:cNvPr id="177" name="Rettangolo 2"/>
            <p:cNvSpPr/>
            <p:nvPr/>
          </p:nvSpPr>
          <p:spPr>
            <a:xfrm>
              <a:off x="1137960" y="4881240"/>
              <a:ext cx="2547720" cy="3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1" lang="it-IT" sz="1800" spc="-1" strike="noStrike">
                  <a:solidFill>
                    <a:schemeClr val="dk1"/>
                  </a:solidFill>
                  <a:latin typeface="Tahoma"/>
                  <a:ea typeface="Tahoma"/>
                </a:rPr>
                <a:t>RIDENOMINAZIONE</a:t>
              </a:r>
              <a:endParaRPr b="0" lang="it-IT" sz="18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Picture 2" descr=""/>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Lst>
          </a:blip>
          <a:srcRect l="7193" t="0" r="12060" b="25149"/>
          <a:stretch/>
        </p:blipFill>
        <p:spPr>
          <a:xfrm>
            <a:off x="1928880" y="814320"/>
            <a:ext cx="6743160" cy="4502880"/>
          </a:xfrm>
          <a:prstGeom prst="rect">
            <a:avLst/>
          </a:prstGeom>
          <a:ln w="0">
            <a:noFill/>
          </a:ln>
        </p:spPr>
      </p:pic>
      <p:sp>
        <p:nvSpPr>
          <p:cNvPr id="179" name="CustomShape 1"/>
          <p:cNvSpPr/>
          <p:nvPr/>
        </p:nvSpPr>
        <p:spPr>
          <a:xfrm>
            <a:off x="971640" y="104760"/>
            <a:ext cx="7270560" cy="384120"/>
          </a:xfrm>
          <a:prstGeom prst="rect">
            <a:avLst/>
          </a:prstGeom>
          <a:noFill/>
          <a:ln w="9360">
            <a:noFill/>
          </a:ln>
        </p:spPr>
        <p:style>
          <a:lnRef idx="0"/>
          <a:fillRef idx="0"/>
          <a:effectRef idx="0"/>
          <a:fontRef idx="minor"/>
        </p:style>
        <p:txBody>
          <a:bodyPr lIns="90000" rIns="90000" tIns="46800" bIns="46800" anchor="t">
            <a:noAutofit/>
          </a:bodyPr>
          <a:p>
            <a:pPr algn="ctr" defTabSz="914400">
              <a:lnSpc>
                <a:spcPct val="80000"/>
              </a:lnSpc>
              <a:spcBef>
                <a:spcPts val="1500"/>
              </a:spcBef>
            </a:pPr>
            <a:r>
              <a:rPr b="1" lang="it-IT" sz="2400" spc="-1" strike="noStrike">
                <a:solidFill>
                  <a:srgbClr val="000000"/>
                </a:solidFill>
                <a:latin typeface="Tahoma"/>
                <a:ea typeface="Tahoma"/>
              </a:rPr>
              <a:t>CENNI STORICI</a:t>
            </a:r>
            <a:endParaRPr b="0" lang="it-IT" sz="2400" spc="-1" strike="noStrike">
              <a:solidFill>
                <a:srgbClr val="000000"/>
              </a:solidFill>
              <a:latin typeface="Arial"/>
            </a:endParaRPr>
          </a:p>
        </p:txBody>
      </p:sp>
      <p:sp>
        <p:nvSpPr>
          <p:cNvPr id="180" name="CustomShape 2"/>
          <p:cNvSpPr/>
          <p:nvPr/>
        </p:nvSpPr>
        <p:spPr>
          <a:xfrm>
            <a:off x="510480" y="5529600"/>
            <a:ext cx="8196120" cy="81900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it-IT" sz="1600" spc="-1" strike="noStrike" cap="all">
                <a:solidFill>
                  <a:srgbClr val="000000"/>
                </a:solidFill>
                <a:latin typeface="Tahoma"/>
                <a:ea typeface="Microsoft YaHei"/>
              </a:rPr>
              <a:t>Il 3 novembre </a:t>
            </a:r>
            <a:r>
              <a:rPr b="1" lang="it-IT" sz="1600" spc="-1" strike="noStrike" cap="all">
                <a:solidFill>
                  <a:srgbClr val="000000"/>
                </a:solidFill>
                <a:latin typeface="Tahoma"/>
                <a:ea typeface="Microsoft YaHei"/>
              </a:rPr>
              <a:t>1996</a:t>
            </a:r>
            <a:r>
              <a:rPr b="0" lang="it-IT" sz="1600" spc="-1" strike="noStrike" cap="all">
                <a:solidFill>
                  <a:srgbClr val="000000"/>
                </a:solidFill>
                <a:latin typeface="Tahoma"/>
                <a:ea typeface="Microsoft YaHei"/>
              </a:rPr>
              <a:t>, il Presidente della Repubblica Oscar Luigi Scalfaro ha consegnato al Capo di Stato Maggiore dell‘Esercito la </a:t>
            </a:r>
            <a:r>
              <a:rPr b="1" lang="it-IT" sz="1600" spc="-1" strike="noStrike" cap="all">
                <a:solidFill>
                  <a:srgbClr val="000000"/>
                </a:solidFill>
                <a:latin typeface="Tahoma"/>
                <a:ea typeface="Microsoft YaHei"/>
              </a:rPr>
              <a:t>Bandiera di Guerra dell‘Esercito</a:t>
            </a:r>
            <a:r>
              <a:rPr b="0" lang="it-IT" sz="1600" spc="-1" strike="noStrike" cap="all">
                <a:solidFill>
                  <a:srgbClr val="000000"/>
                </a:solidFill>
                <a:latin typeface="Tahoma"/>
                <a:ea typeface="Microsoft YaHei"/>
              </a:rPr>
              <a:t>, concessa con decreto in data 6 marzo 1996. </a:t>
            </a:r>
            <a:endParaRPr b="0" lang="it-IT" sz="1600" spc="-1" strike="noStrike">
              <a:solidFill>
                <a:srgbClr val="000000"/>
              </a:solidFill>
              <a:latin typeface="Arial"/>
            </a:endParaRPr>
          </a:p>
        </p:txBody>
      </p:sp>
      <p:sp>
        <p:nvSpPr>
          <p:cNvPr id="181"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9A6D8BFB-41A8-4F83-BE53-72BDAE96C043}"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sp>
        <p:nvSpPr>
          <p:cNvPr id="182" name="CustomShape 4"/>
          <p:cNvSpPr/>
          <p:nvPr/>
        </p:nvSpPr>
        <p:spPr>
          <a:xfrm>
            <a:off x="-10800" y="1005840"/>
            <a:ext cx="4506120" cy="1615680"/>
          </a:xfrm>
          <a:prstGeom prst="homePlate">
            <a:avLst>
              <a:gd name="adj" fmla="val 50000"/>
            </a:avLst>
          </a:prstGeom>
          <a:solidFill>
            <a:schemeClr val="bg1"/>
          </a:solidFill>
          <a:ln>
            <a:noFill/>
          </a:ln>
          <a:effectLst>
            <a:outerShdw algn="tl" blurRad="50760" dir="2700000" dist="37674"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sp>
        <p:nvSpPr>
          <p:cNvPr id="183" name="CustomShape 5"/>
          <p:cNvSpPr/>
          <p:nvPr/>
        </p:nvSpPr>
        <p:spPr>
          <a:xfrm>
            <a:off x="693360" y="1005840"/>
            <a:ext cx="2602800" cy="119412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1" i="1" lang="it-IT" sz="2400" spc="-1" strike="noStrike">
                <a:solidFill>
                  <a:srgbClr val="000000"/>
                </a:solidFill>
                <a:latin typeface="Tahoma"/>
                <a:ea typeface="Microsoft YaHei"/>
              </a:rPr>
              <a:t>LA BANDIERA DI GUERRA DELL’ESERCITO</a:t>
            </a:r>
            <a:endParaRPr b="0" lang="it-IT"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4" name="Immagine 1" descr=""/>
          <p:cNvPicPr/>
          <p:nvPr/>
        </p:nvPicPr>
        <p:blipFill>
          <a:blip r:embed="rId1"/>
          <a:srcRect l="0" t="0" r="0" b="1793"/>
          <a:stretch/>
        </p:blipFill>
        <p:spPr>
          <a:xfrm>
            <a:off x="0" y="0"/>
            <a:ext cx="9142560" cy="6570720"/>
          </a:xfrm>
          <a:prstGeom prst="rect">
            <a:avLst/>
          </a:prstGeom>
          <a:ln w="0">
            <a:noFill/>
          </a:ln>
        </p:spPr>
      </p:pic>
      <p:sp>
        <p:nvSpPr>
          <p:cNvPr id="185" name="CustomShape 1"/>
          <p:cNvSpPr/>
          <p:nvPr/>
        </p:nvSpPr>
        <p:spPr>
          <a:xfrm>
            <a:off x="0" y="0"/>
            <a:ext cx="9203400" cy="6570720"/>
          </a:xfrm>
          <a:prstGeom prst="rect">
            <a:avLst/>
          </a:prstGeom>
          <a:solidFill>
            <a:schemeClr val="accent6">
              <a:lumMod val="75000"/>
              <a:alpha val="74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t">
            <a:noAutofit/>
          </a:bodyPr>
          <a:p>
            <a:endParaRPr b="0" lang="it-IT" sz="1800" spc="-1" strike="noStrike">
              <a:solidFill>
                <a:srgbClr val="000000"/>
              </a:solidFill>
              <a:latin typeface="Arial"/>
            </a:endParaRPr>
          </a:p>
        </p:txBody>
      </p:sp>
      <p:pic>
        <p:nvPicPr>
          <p:cNvPr id="186" name="Immagine 12" descr=""/>
          <p:cNvPicPr/>
          <p:nvPr/>
        </p:nvPicPr>
        <p:blipFill>
          <a:blip r:embed="rId2"/>
          <a:stretch/>
        </p:blipFill>
        <p:spPr>
          <a:xfrm>
            <a:off x="2485080" y="1086120"/>
            <a:ext cx="4233600" cy="4398840"/>
          </a:xfrm>
          <a:prstGeom prst="rect">
            <a:avLst/>
          </a:prstGeom>
          <a:ln w="0">
            <a:noFill/>
          </a:ln>
        </p:spPr>
      </p:pic>
      <p:sp>
        <p:nvSpPr>
          <p:cNvPr id="187" name="CustomShape 2"/>
          <p:cNvSpPr/>
          <p:nvPr/>
        </p:nvSpPr>
        <p:spPr>
          <a:xfrm>
            <a:off x="2787840" y="2552760"/>
            <a:ext cx="3627720" cy="120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ts val="4399"/>
              </a:lnSpc>
            </a:pPr>
            <a:r>
              <a:rPr b="1" lang="it-IT" sz="4000" spc="-151" strike="noStrike">
                <a:solidFill>
                  <a:srgbClr val="ffffff"/>
                </a:solidFill>
                <a:latin typeface="Microsoft Sans Serif"/>
                <a:ea typeface="Microsoft Sans Serif"/>
              </a:rPr>
              <a:t>COS’È L’ESERCITO</a:t>
            </a:r>
            <a:endParaRPr b="0" lang="it-IT" sz="4000" spc="-1" strike="noStrike">
              <a:solidFill>
                <a:srgbClr val="000000"/>
              </a:solidFill>
              <a:latin typeface="Arial"/>
            </a:endParaRPr>
          </a:p>
        </p:txBody>
      </p:sp>
      <p:sp>
        <p:nvSpPr>
          <p:cNvPr id="188" name="CustomShape 3"/>
          <p:cNvSpPr/>
          <p:nvPr/>
        </p:nvSpPr>
        <p:spPr>
          <a:xfrm>
            <a:off x="6858000" y="6563520"/>
            <a:ext cx="2131920" cy="363240"/>
          </a:xfrm>
          <a:prstGeom prst="rect">
            <a:avLst/>
          </a:prstGeom>
          <a:noFill/>
          <a:ln w="9360">
            <a:noFill/>
          </a:ln>
        </p:spPr>
        <p:style>
          <a:lnRef idx="0"/>
          <a:fillRef idx="0"/>
          <a:effectRef idx="0"/>
          <a:fontRef idx="minor"/>
        </p:style>
        <p:txBody>
          <a:bodyPr lIns="90000" rIns="90000" tIns="45000" bIns="45000" anchor="ctr">
            <a:noAutofit/>
          </a:bodyPr>
          <a:p>
            <a:pPr algn="r" defTabSz="914400">
              <a:lnSpc>
                <a:spcPct val="100000"/>
              </a:lnSpc>
            </a:pPr>
            <a:fld id="{8BE93556-C9E3-42E6-AAD7-21560E3A0936}" type="slidenum">
              <a:rPr b="1" lang="it-IT" sz="1200" spc="-1" strike="noStrike">
                <a:solidFill>
                  <a:srgbClr val="ffffff"/>
                </a:solidFill>
                <a:latin typeface="Tahoma"/>
                <a:ea typeface="Tahoma"/>
              </a:rPr>
              <a:t>&lt;numero&gt;</a:t>
            </a:fld>
            <a:endParaRPr b="0" lang="it-IT" sz="1200" spc="-1" strike="noStrike">
              <a:solidFill>
                <a:srgbClr val="000000"/>
              </a:solidFill>
              <a:latin typeface="Arial"/>
            </a:endParaRPr>
          </a:p>
        </p:txBody>
      </p:sp>
      <p:pic>
        <p:nvPicPr>
          <p:cNvPr id="189" name="Immagine 8" descr=""/>
          <p:cNvPicPr/>
          <p:nvPr/>
        </p:nvPicPr>
        <p:blipFill>
          <a:blip r:embed="rId3">
            <a:lum bright="70000" contrast="-70000"/>
          </a:blip>
          <a:stretch/>
        </p:blipFill>
        <p:spPr>
          <a:xfrm>
            <a:off x="272160" y="6026760"/>
            <a:ext cx="1280160" cy="3585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Paper</Template>
  <TotalTime>11901</TotalTime>
  <Application>LibreOffice/7.6.2.1$Windows_X86_64 LibreOffice_project/56f7684011345957bbf33a7ee678afaf4d2ba333</Application>
  <AppVersion>15.0000</AppVersion>
  <Words>3324</Words>
  <Paragraphs>322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2016-01-07T13:17:43Z</dcterms:created>
  <dc:creator>aniello.mancuso</dc:creator>
  <dc:description/>
  <dc:language>it-IT</dc:language>
  <cp:lastModifiedBy/>
  <cp:lastPrinted>2023-03-27T14:15:35Z</cp:lastPrinted>
  <dcterms:modified xsi:type="dcterms:W3CDTF">2023-11-09T15:18:07Z</dcterms:modified>
  <cp:revision>603</cp:revision>
  <dc:subject/>
  <dc:title>Brief Sup e Triennio Liceo</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0x0101006E0EC089ADF71741B3136B3F038DB458</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30</vt:i4>
  </property>
  <property fmtid="{D5CDD505-2E9C-101B-9397-08002B2CF9AE}" pid="8" name="PresentationFormat">
    <vt:lpwstr>Presentazione su schermo (4:3)</vt:lpwstr>
  </property>
  <property fmtid="{D5CDD505-2E9C-101B-9397-08002B2CF9AE}" pid="9" name="ScaleCrop">
    <vt:bool>0</vt:bool>
  </property>
  <property fmtid="{D5CDD505-2E9C-101B-9397-08002B2CF9AE}" pid="10" name="ShareDoc">
    <vt:bool>0</vt:bool>
  </property>
  <property fmtid="{D5CDD505-2E9C-101B-9397-08002B2CF9AE}" pid="11" name="Slides">
    <vt:i4>30</vt:i4>
  </property>
  <property fmtid="{D5CDD505-2E9C-101B-9397-08002B2CF9AE}" pid="12" name="_dlc_DocIdItemGuid">
    <vt:lpwstr>2483a4e2-917e-49ac-865a-8a651a961717</vt:lpwstr>
  </property>
</Properties>
</file>